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ink/ink1.xml" ContentType="application/inkml+xml"/>
  <Override PartName="/ppt/ink/ink2.xml" ContentType="application/inkml+xml"/>
  <Override PartName="/ppt/notesSlides/notesSlide5.xml" ContentType="application/vnd.openxmlformats-officedocument.presentationml.notesSlide+xml"/>
  <Override PartName="/ppt/ink/ink3.xml" ContentType="application/inkml+xml"/>
  <Override PartName="/ppt/ink/ink4.xml" ContentType="application/inkml+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49"/>
  </p:notesMasterIdLst>
  <p:sldIdLst>
    <p:sldId id="256" r:id="rId2"/>
    <p:sldId id="471" r:id="rId3"/>
    <p:sldId id="403" r:id="rId4"/>
    <p:sldId id="385" r:id="rId5"/>
    <p:sldId id="414" r:id="rId6"/>
    <p:sldId id="346" r:id="rId7"/>
    <p:sldId id="467" r:id="rId8"/>
    <p:sldId id="468" r:id="rId9"/>
    <p:sldId id="437" r:id="rId10"/>
    <p:sldId id="469" r:id="rId11"/>
    <p:sldId id="432" r:id="rId12"/>
    <p:sldId id="433" r:id="rId13"/>
    <p:sldId id="434" r:id="rId14"/>
    <p:sldId id="436" r:id="rId15"/>
    <p:sldId id="470" r:id="rId16"/>
    <p:sldId id="440" r:id="rId17"/>
    <p:sldId id="446" r:id="rId18"/>
    <p:sldId id="442" r:id="rId19"/>
    <p:sldId id="439" r:id="rId20"/>
    <p:sldId id="461" r:id="rId21"/>
    <p:sldId id="443" r:id="rId22"/>
    <p:sldId id="444" r:id="rId23"/>
    <p:sldId id="447" r:id="rId24"/>
    <p:sldId id="448" r:id="rId25"/>
    <p:sldId id="449" r:id="rId26"/>
    <p:sldId id="450" r:id="rId27"/>
    <p:sldId id="452" r:id="rId28"/>
    <p:sldId id="454" r:id="rId29"/>
    <p:sldId id="456" r:id="rId30"/>
    <p:sldId id="455" r:id="rId31"/>
    <p:sldId id="458" r:id="rId32"/>
    <p:sldId id="459" r:id="rId33"/>
    <p:sldId id="460" r:id="rId34"/>
    <p:sldId id="457" r:id="rId35"/>
    <p:sldId id="473" r:id="rId36"/>
    <p:sldId id="453" r:id="rId37"/>
    <p:sldId id="462" r:id="rId38"/>
    <p:sldId id="463" r:id="rId39"/>
    <p:sldId id="464" r:id="rId40"/>
    <p:sldId id="465" r:id="rId41"/>
    <p:sldId id="466" r:id="rId42"/>
    <p:sldId id="476" r:id="rId43"/>
    <p:sldId id="477" r:id="rId44"/>
    <p:sldId id="478" r:id="rId45"/>
    <p:sldId id="479" r:id="rId46"/>
    <p:sldId id="480" r:id="rId47"/>
    <p:sldId id="371" r:id="rId48"/>
  </p:sldIdLst>
  <p:sldSz cx="9144000" cy="5143500" type="screen16x9"/>
  <p:notesSz cx="6858000" cy="9144000"/>
  <p:embeddedFontLst>
    <p:embeddedFont>
      <p:font typeface="Arvo" panose="020B0604020202020204" charset="0"/>
      <p:regular r:id="rId50"/>
      <p:bold r:id="rId51"/>
      <p:italic r:id="rId52"/>
      <p:boldItalic r:id="rId53"/>
    </p:embeddedFont>
    <p:embeddedFont>
      <p:font typeface="Roboto Condensed" panose="020B0604020202020204" charset="0"/>
      <p:regular r:id="rId54"/>
      <p:bold r:id="rId55"/>
      <p:italic r:id="rId56"/>
      <p:boldItalic r:id="rId57"/>
    </p:embeddedFont>
    <p:embeddedFont>
      <p:font typeface="Roboto Condensed Light" panose="020B0604020202020204" charset="0"/>
      <p:regular r:id="rId58"/>
      <p:bold r:id="rId59"/>
      <p:italic r:id="rId60"/>
      <p:boldItalic r:id="rId6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DABFF"/>
    <a:srgbClr val="00338E"/>
    <a:srgbClr val="A50021"/>
    <a:srgbClr val="CC09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7CA831-11D2-4159-8545-C5A921CE741D}">
  <a:tblStyle styleId="{D87CA831-11D2-4159-8545-C5A921CE741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Estilo temático 1 - Énfasis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27102A9-8310-4765-A935-A1911B00CA55}" styleName="Estilo claro 1 - Acento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531"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font" Target="fonts/font1.fntdata"/><Relationship Id="rId55" Type="http://schemas.openxmlformats.org/officeDocument/2006/relationships/font" Target="fonts/font6.fntdata"/><Relationship Id="rId63"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font" Target="fonts/font4.fntdata"/><Relationship Id="rId58" Type="http://schemas.openxmlformats.org/officeDocument/2006/relationships/font" Target="fonts/font9.fntdata"/><Relationship Id="rId5" Type="http://schemas.openxmlformats.org/officeDocument/2006/relationships/slide" Target="slides/slide4.xml"/><Relationship Id="rId61" Type="http://schemas.openxmlformats.org/officeDocument/2006/relationships/font" Target="fonts/font12.fntdata"/><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font" Target="fonts/font7.fntdata"/><Relationship Id="rId64"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2.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5.fntdata"/><Relationship Id="rId62"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notesMaster" Target="notesMasters/notesMaster1.xml"/><Relationship Id="rId57" Type="http://schemas.openxmlformats.org/officeDocument/2006/relationships/font" Target="fonts/font8.fntdata"/><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3.fntdata"/><Relationship Id="rId60" Type="http://schemas.openxmlformats.org/officeDocument/2006/relationships/font" Target="fonts/font11.fntdata"/><Relationship Id="rId65"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s>
</file>

<file path=ppt/ink/ink1.xml><?xml version="1.0" encoding="utf-8"?>
<inkml:ink xmlns:inkml="http://www.w3.org/2003/InkML">
  <inkml:definitions>
    <inkml:context xml:id="ctx0">
      <inkml:inkSource xml:id="inkSrc0">
        <inkml:traceFormat>
          <inkml:channel name="X" type="integer" max="3360" units="cm"/>
          <inkml:channel name="Y" type="integer" max="1872" units="cm"/>
          <inkml:channel name="T" type="integer" max="2.14748E9" units="dev"/>
        </inkml:traceFormat>
        <inkml:channelProperties>
          <inkml:channelProperty channel="X" name="resolution" value="114.28571" units="1/cm"/>
          <inkml:channelProperty channel="Y" name="resolution" value="112.77109" units="1/cm"/>
          <inkml:channelProperty channel="T" name="resolution" value="1" units="1/dev"/>
        </inkml:channelProperties>
      </inkml:inkSource>
      <inkml:timestamp xml:id="ts0" timeString="2020-08-25T18:03:05.471"/>
    </inkml:context>
    <inkml:brush xml:id="br0">
      <inkml:brushProperty name="width" value="0.05292" units="cm"/>
      <inkml:brushProperty name="height" value="0.05292" units="cm"/>
      <inkml:brushProperty name="color" value="#FF0000"/>
    </inkml:brush>
  </inkml:definitions>
  <inkml:trace contextRef="#ctx0" brushRef="#br0">7651 9586 0,'0'0'0,"0"0"0,0 0 16,0 0-1,-8 8-15,0-1 16,8-7-16,-7 8 16,7-8-16,-8 8 15,1-1 1,7-7-16,-8 8 16,8-8-16,-7 0 15,-9 7-15,1 1 16,-7 0-1,-1-8-15,-7 7 16,-8 1-16,-7-8 16,-1 0-1,1 0-15,0 0 16,-1 0-16,16 0 16,-8 0-16,-7 0 15,-8 0 1,0 0-16,-8 0 15,9 0-15,6 0 16,8 0-16,1 0 16,-1 0-1,8 0-15,-1 0 16,9 0-16,-1 0 16,0 0-1,8 0-15,0 0 16,7 0-16,1 0 15,-1 0-15,1 0 16,7 0 0,0 0-16,0 0 15,0 0-15,0 0 16,0 0 0,0-8-16,0-7 15,0 0-15,7-8 16,1-8-16,-1 9 15,1 6 1,0 1-16,-1 7 16,-7 8-16,0 0 15,0 8-15,0 7 16,-7 8 0,-1 0-16,0 8 15,1-1-15,-1-15 16,1 1-1,-1-9-15,8 1 16,0 0-16,0-8 16,0 0-16,0 0 15,0 0 1,8 0-16,7 0 16,0 0-16,0 0 15,0 0-15,-15 0 16</inkml:trace>
  <inkml:trace contextRef="#ctx0" brushRef="#br0" timeOffset="609.41">7613 9510 0,'0'0'0,"0"0"0,0 0 15,0 0-15,0 0 16,0 0-1,0 0-15,0 0 16,0 0-16,-15-8 16,-1 0-16,1-7 15,0 8 1,0-1-16,8 0 16,-1 1-16,0 7 15,8 0 1,0 0-16,0 0 15,8 7-15,0 9 16,7 6-16,-8-6 16,1-1-1,-1 0-15,-7-15 16,0 0-16,0 0 16,0 0-16,0 0 15</inkml:trace>
  <inkml:trace contextRef="#ctx0" brushRef="#br0" timeOffset="3055.51">5315 8487 0,'0'0'0,"0"0"16,0 0-16,0 0 16,0 0-16,0 0 15,0-8-15,0 1 16,0-1-1,0-7-15,0 0 16,7-1-16,1-7 16,7 1-16,0-1 15,8-8 1,-1 8-16,1 0 16,7 0-16,0 1 15,1-9 1,-1 8-16,0-7 15,8-1-15,15-15 16,0 0-16,7 1 16,8 7-1,-7-1-15,7-6 16,7-1-16,24-8 16,-16 9-1,-23-1-15,31 0 16,30-7-16,-15 14 15,7 1-15,8 0 16,-15 0 0,7-8-16,31-7 15,-15 14-15,29 1 16,-6 0 0,-54 15-16,45 0 15,-6 8-15,-1 0 16,22 0-1,-52-1-15,45 9 16,8-1-16,7-7 16,8 0-16,-45-1 15,60 1 1,-15 0-16,15-8 16,-46 8-16,54 7 15,-23 0-15,22 8 16,-29-7-1,59-1-15,-37-7 16,8 7-16,7-7 16,0 7-16,8 1 15,-61-1 1,53 0-16,-15 8 16,15 8-16,-68-8 15,99-8-15,-99 8 16,128-7-1,-112-1-15,74 8 16,-52 0-16,8 0 16,-61 8-16,68-1 15,-53 1 1,23 7-16,-23 1 16,-38-1-16,53 8 15,-22 0 1,-16-1-16,16 9 15,-16 0-15,-37-9 16,22 9-16,8-8 16,-16 0-1,-14 7-15,0 8 16,-1 1-16,-7-1 16,-7 0-1,-24-8-15,-6 1 16,-1 0-16,15-1 15,8 8 1,8 0-16,-1 1 16,-7-9-16,-8 1 15,-7-1-15,-8 1 16,1-1 0,-1 1-16,0-1 15,8 1-15,-8-1 16,0 8-16,1 1 15,-1-9 1,0 1-16,-7-1 16,-8 1-16,0-8 15,0 0 1,-7-8-16,-1 0 16,1 0-16,-1 1 15,1-1 1,-8 0-16,0 0 15,0 1-15,0-9 16,0 1-16,0 0 16,0-1-1,0 1-15,0-8 16,0 0-16,0 0 16,0 0-16,-8 7 15,1 1 1,-1-8-16,-7 0 15,0 0-15,0 0 16,-8 0 0,1 0-16,7-8 15,-8 1-15,0-1 16,8 8 0,0 0-16,0 0 15,7 0-15,1 0 16,7 0-16,0 0 15,0 0 1,0 0-16,0 0 16,0 0-16,7 8 15,8 7-15,8 0 16,7 8 0,1-8-16,-9-7 15,1 0-15,-8-8 16,0 0-1,0 0-15,0-8 16,0 0-16,1 1 16,-1-8-1,0-1-15,-8 9 16,1-1-16,0 0 16,-8 1-16,0-1 15,-8 1 1,-7-1-16,-15 0 15,-16 1-15,-7-1 16,-15 8 0,-7 8-16,75-8 15</inkml:trace>
  <inkml:trace contextRef="#ctx0" brushRef="#br0" timeOffset="4406.82">5428 8380 0,'0'0'0,"0"0"16,0 0-16,0 0 16,0 0-16,-8 0 15,1 0 1,-1 0-16,1 0 16,-1-7-16,1-1 15,-1-7 1,0-8-16,1-23 15,7-15-15,7-8 16,9 8-16,-9 8 16,8 22-1,-7 8-15,-1 8 16,1 7-16,0 1 16,-8 7-16,0 0 15,15 15 1,0 23-16,0 0 15,0 1-15,0-1 16,0 0-16,0 0 16,0 0-1,1-7-15,-1-1 16,0-7-16,-8 0 16,1-8-1,0 1-15,7-9 16,0 1-16,0-8 15,0-8-15,8-7 16,-1 0 0,-7-1-16,1 1 15,-9 0-15,1 0 16,-8-1-16,-8 9 16,-7-1-1,-8-7-15,8 7 16,-15 1-16,7-1 15,8-7 1,15 15-16</inkml:trace>
</inkml:ink>
</file>

<file path=ppt/ink/ink2.xml><?xml version="1.0" encoding="utf-8"?>
<inkml:ink xmlns:inkml="http://www.w3.org/2003/InkML">
  <inkml:definitions>
    <inkml:context xml:id="ctx0">
      <inkml:inkSource xml:id="inkSrc0">
        <inkml:traceFormat>
          <inkml:channel name="X" type="integer" max="3360" units="cm"/>
          <inkml:channel name="Y" type="integer" max="1872" units="cm"/>
          <inkml:channel name="T" type="integer" max="2.14748E9" units="dev"/>
        </inkml:traceFormat>
        <inkml:channelProperties>
          <inkml:channelProperty channel="X" name="resolution" value="114.28571" units="1/cm"/>
          <inkml:channelProperty channel="Y" name="resolution" value="112.77109" units="1/cm"/>
          <inkml:channelProperty channel="T" name="resolution" value="1" units="1/dev"/>
        </inkml:channelProperties>
      </inkml:inkSource>
      <inkml:timestamp xml:id="ts0" timeString="2020-08-25T18:05:57.499"/>
    </inkml:context>
    <inkml:brush xml:id="br0">
      <inkml:brushProperty name="width" value="0.05292" units="cm"/>
      <inkml:brushProperty name="height" value="0.05292" units="cm"/>
      <inkml:brushProperty name="color" value="#FF0000"/>
    </inkml:brush>
  </inkml:definitions>
  <inkml:trace contextRef="#ctx0" brushRef="#br0">4921 4137 0,'0'0'0,"0"15"0,0 23 16,-37 786-16</inkml:trace>
  <inkml:trace contextRef="#ctx0" brushRef="#br0" timeOffset="1932.96">5541 3816 0,'0'0'0,"0"0"15,0 0-15,0 0 16,0 0-16,-7 0 16,-1 0-1,-7 0-15,0 0 16,-8 0-16,1 8 15,-9 7-15,9 16 16,-1 22 0,0 8-16,16-8 15,7-22-15,7-1 16,8-14 0,1-1-16,6-7 15,16-16-15,0-7 16,0-8-16,-8-8 15,0-7 1,-15 0-16,0 7 16,-7 1-16,0-1 15,-8 9 1,-16 6-16,16 16 16</inkml:trace>
  <inkml:trace contextRef="#ctx0" brushRef="#br0" timeOffset="32005.24">7658 7327 0,'0'0'0,"8"0"0,7 0 16,0 0-16,8 0 15,-1 0 1,1 0-16,22 8 15,8-8-15,8 0 16,-1-8-16,-7 0 16,0 1-1,0-1-15,15-7 16,8 7-16,-16 0 16,-15 1-1,-14-1-15,-1 1 16,0-1-16,0 0 15,-7 8-15,0 0 16,-8 0 0,-8 0-16,1 0 15,0 0-15,-8 0 16,0 0 0,0 0-16,0 0 15,0 0-15,0 0 16,0 0-16,0 0 15,0 0 1,0 0-16,0 0 16,0 0-16,0 0 15,7 0-15,1 0 16,-8 0 0,7 0-16,1 0 15,-1 0-15,1-7 16,7-1-16,0 8 15,0-8 1,0 1-16,0 7 16,1 0-16,6-8 15,-7 8-15,8-7 16,-8 7 0,0 0-16,0 0 15,-7 0-15,0 0 16,-1 0-1,1 0-15,-8 0 16,7 0-16,1 0 16,-8 0-16,7 0 15,-7 0 1,0 0-16,0 0 16,0 0-16,0 0 15,0 0 1,0 0-16,0 0 15,0 0-15,0 0 16,0 0-16,0 0 16,0 0-1,0 0-15,0 0 16,0 0-16,0 0 16,0 0-1,0 0-15,0 0 16,0 0-16,0 0 15,0 0-15,0 0 16,0 0 0,0 0-16,0 0 15,0 0-15,0 0 16,0 0-16,0 0 16,0 0-1,0 7-15,-7 8 16,-1 1-16,1-1 15,-1 0-15,1-7 16,-1-1 0,8-7-16,0 0 15,0 0-15,0 0 16,0 0 0,0 0-16,0 0 15,-8 0-15,8 0 16,-7 0-16,-1 0 15,-7-15 1,15 15-16</inkml:trace>
  <inkml:trace contextRef="#ctx0" brushRef="#br0" timeOffset="32586.37">7809 7335 0,'0'0'15,"0"0"-15,0 0 16,0 0-16,0 0 15,0 0 1,15-8-16,8-7 16,15-8-16,0-8 15,-8 16-15,-7 0 16,-8 7 0,-8 0-16,-7 8 15,0 0-15</inkml:trace>
  <inkml:trace contextRef="#ctx0" brushRef="#br0" timeOffset="34083.6">4861 8678 0,'0'0'0,"0"0"15,0 0-15,0 0 16,0 0 0,0 0-16,0 0 15,0 0-15,0 0 16,0 0-16,0 7 16,-8 1-1,8 0-15,-7-1 16,-1 9-16,8-1 15,-7 8-15,7 7 16,0 16 0,7 30-16,1 31 15,7-15-15,0-8 16,0 0 0,-7 0-16,-1-16 15,1-22-15,-8-15 16,0-8-16,0-8 15,0 0 1,0-7-16,0-1 16,0-7-16,0 0 15,0 0-15,0 0 16,0 0 0,0 0-16,0 0 15,0 0-15,0-7 16,0-8-1,0-8-15,0-8 16,0 1-16,0-1 16,0 1-16,0 7 15,0 0 1,-8 0-16,1 0 16,-1-8-16,1 1 15,-8-1-15,-1 8 16,1-7-1,8 15-15,-1-1 16,1 1-16,-1 0 16,0 7-1,8 1-15,0 7 16,0 0-16,0 0 16,0 0-16,0 0 15,0 0 1,0 7-16,0 1 15,0 7-15,0-7 16,0-1-16,0 1 16,0 0-1,0-1-15,8 1 16,-8-8-16,8 8 16,-8-8-1,7 0-15,1-8 16,7 0-16,0-7 15,0-8 1,-7-7-16,-1 7 16,-7 7-16,0 1 15,0 8-15,0-1 16,0 0-16,0 1 16,0 7-1</inkml:trace>
  <inkml:trace contextRef="#ctx0" brushRef="#br0" timeOffset="34525.19">4884 8754 0,'0'0'16,"-8"0"-16,-7 8 15,-8 15-15,1 0 16,-1-1-16,8-6 16,0-1-1,0-7-15,7-1 16,0 1-16,8-8 15,0 0 1,0 0-16,0 0 16,23-8-16,7-7 15,1-8-15,-9 0 16,1 8 0,-8 0-16,-7 7 15,-1 0-15,-7 8 16,0 0-16,0 0 15,-7 8 1,-8 7-16,-1 8 16,16-23-16</inkml:trace>
  <inkml:trace contextRef="#ctx0" brushRef="#br0" timeOffset="37788.01">6932 4854 0,'0'0'0,"0"0"15,0 0 1,0 0-16,0 0 16,-7 0-16,7 0 15,0 0-15,-8 0 16,8 0-1,0 0-15,0 0 16,-7 8-16,-1 15 16,-7 30-1,7 54-15,8-8 16,0-15-16,0 8 16,8-1-1,0-14-15,-1-16 16,1-8-16,-1 0 15,1-7-15,-1-8 16,1-15 0,-1-7-16,-7-16 15,0 0-15</inkml:trace>
  <inkml:trace contextRef="#ctx0" brushRef="#br0" timeOffset="39428.14">7061 4762 0,'0'0'0,"0"0"15,0 0-15,0 0 16,0 0 0,0 0-16,0 0 15,7-7-15,1-8 16,7-1-16,8 1 16,15 0-1,7 0-15,8-1 16,15 1-16,15 15 15,23 0-15,15 0 16,-46 0 0,46 8-16,31-8 15,-16 0-15,38-8 16,-69 0 0,62-7-16,-1 0 15,38 0-15,-38-1 16,16 9-1,22-9-15,61-6 16,-144 6-16,128-7 16,-52 16-16,14-1 15,-29-7-15,29 0 16,54-1 0,-137 9-16,145-1 15,-92 8-15,46 8 16,-38-1-1,15-7-15,61 8 16,-137-8-16,137 0 16,-122 0-16,99-8 15,-38 1 1,-7-1-16,45 8 16,-114-8-16,137 1 15,-121 7-15,97-8 16,-135 8-1,129 8-15,-84-8 16,91 7-16,-136-14 16,90-1-1,-67 1-15,60-1 16,-76 8-16,0-8 16,46 8-1,-45 0-15,-9 0 16,39 0-16,-46 0 15,-22 0 1,15 0-16,-8 0 16,-15 0-16,-15 0 15,-8 0-15,-7 8 16,0 0 0,-8-1-16,-7 1 15,7-1-15,-15 1 16,8 7-16,-8-7 15,0 0 1,-7-1-16,-1 1 16,1-1-16,-1 9 15,1-1-15,-1 0 16,1 1 0,-1 6-16,1 9 15,0 7-15,7 8 16,0 7-1,7 1-15,-6-8 16,-1-1-16,0 1 16,0 15-1,0 0-15,-7-7 16,-1-9-16,1-6 16,-1-9-16,1 1 15,-1-8 1,1-1-16,0 1 15,-1 0-15,1 0 16,-1 0 0,1-8-16,-1-7 15,-7 0-15,0-8 16,0 0-16,0 0 16,0 0-1,0 0-15,0 0 16,0 0-16,0 0 15,0-8 1,0 0-16,0 1 16,-7-1-16,7 0 15,0 1-15,0 7 16,0 0 0,0 0-16,0 0 15,0 0-15,0 0 16,0 0-1,7 0-15,16 7 16,7 1-16,1 7 16,-1 1-16,0-1 15,-7-7 1,-8-1-16,0-7 16,-8 0-16,1 0 15,-8 0-15,0 0 16,0 0-1,-8-7-15,-29-9 16,-31 1-16,15 7 16,0 1-1,-23 7-15,-7 0 16,83 0-16</inkml:trace>
  <inkml:trace contextRef="#ctx0" brushRef="#br0" timeOffset="76133.82">6358 6411 0,'0'0'0,"0"0"16,0 0-16,0 0 16,0 0-16,0 0 15,0 0 1,0 0-16,0-30 15,7-47-15,-7-45 16,0 0-16,0 0 16,0 15-1,0 15-15,0 8 16,0 8-16,0 23 16,0 15-16,0-1 15,0-6 1,0-1-16,0 0 15,0-15-15,0-8 16,0 8 0,0 8-16,0 7 15,0 0-15,0 8 16,0 0-16,0 7 16,0 1-1,8-1-15,-1 1 16,1-1-16,7 1 15,0-1-15,0 8 16,1 0 0,6-7-16,1-1 15,0 8-15,7 1 16,8-1 0,-1 7-16,9-7 15,14 8-15,23 0 16,1 0-16,-24-8 15,-7 15 1,30-7-16,15 0 16,-7-1-16,0 1 15,30 0 1,7 7-16,-45 1 16,46 7-16,22 0 15,0 0-15,23-8 16,-53 8-1,61 0-15,-8 8 16,37-8-16,-75 0 16,91-8-16,-46 0 15,61-7 1,-106 7-16,99-14 16,-8-1-16,-46 0 15,61 0 1,-45 0-16,52 0 15,-60 8-15,60-8 16,16 0-16,-83 8 16,82-8-1,1 0-15,-84 0 16,69 0-16,22 0 16,-83 8-1,98-8-15,-37 0 16,-54 16-16,54-9 15,37 1-15,-121 0 16,121-8 0,-22 0-16,-68 8 15,67-16-15,23 8 16,-120 8-16,120 0 16,-15 7-1,-83-7-15,53 0 16,68-1-16,-136 1 15,68 7 1,60 1-16,-143 7 16,90 0-16,-7 0 15,-83 7-15,106 16 16,-76 0 0,0 8-16,-15-1 15,22 1-15,-52-1 16,30 1-1,-91-8-15,45 7 16,1 8-16,-16 8 16,1 0-16,7 7 15,-46-7 1,-22-15-16,15 7 16,15 8-16,-15-8 15,8 8 1,-16-1-16,-14 1 15,-1-8-15,-7-7 16,7 15-16,1 0 16,-9 7-1,1 16-15,0 15 16,-8 7-16,1 39 16,-9 23-1,1 7-15,-8 46 16,-7 8-16,-8 15 15,0 7-15,0-30 16,-8 8 0,8 53-16,0-38 15,8 0-15,-8 8 16,0-8 0,7 7-16,-7 16 15,8-15-15,-1 7 16,1-46-16,7 8 15,0-7 1,8 30-16,-16-77 16,8 1-16,1 0 15,-1-8 1,0-23-16,0 8 16,0-24-16,0-14 15,-7-8-15,7-15 16,-8-16-1,1-15-15,-1-7 16,1-8-16,0-8 16,-1-7-1,-7-1-15,0-7 16,0 0-16,0 0 16,0 0-16,0 0 15,0 0 1,0 0-16,-15-7 15,-8-1-15,-7-7 16,0-1-16,0 1 16,-1 8-1,1-9-15,0 1 16,-15 0-16,-8 7 16,-15-7-1,-8 0-15,0 7 16,-14-7-16,-1 15 15,15 0-15,16 0 16,15 7 0,-1 1-16,1 0 15,15-1-15,7 1 16,8-1 0,7-7-16,8 0 15,0 0-15,0 0 16,0 0-16,0 0 15,8 0 1,-1 0-16,1 0 16,-1 0-16,1 0 15,0 0 1,-1 8-16,1 7 16,-1 8-16,1 8 15,-1-1-15,-7 1 16,-7-1-1,-23 9-15,-23 14 16,53-53-16</inkml:trace>
  <inkml:trace contextRef="#ctx0" brushRef="#br0" timeOffset="126895.2">12096 8434 0,'0'0'0,"0"0"15,0 0-15,0 0 16,0 0 0,0 0-16,0 0 15,0 0-15,0 0 16,0 7-16,0 1 15,0 7 1,0 0-16,0 1 16,0 7-16,0-1 15,0 17-15,0-1 16,-8 8 0,8 7-16,0-7 15,0-16-15,-7 1 16,7-1-1,0-7-15,-8 0 16,8 0-16,0-8 16,0 1-16,-8-1 15,8 0 1,-7 0-16,-1 1 16,1 7-16,-1-1 15,8-6 1,-7-1-16,-1 0 15,1 0-15,-1-7 16,0 0-16,1-1 16,7-7-1,-8 8-15,8 0 16,-7-1-16,-1 1 16,8-8-16,0 0 15,-7 8 1,7-8-16,0 0 15,0 0-15,0 0 16,0 0-16,0 0 16,0 0-1,0 0-15,0 0 16,0 0-16,0 0 16,0 0-1,0 0-15,-8-8 16,1-7-16,-1 7 15,8 0-15,0-7 16,0 7 0,0 8-16,0 0 15,0 0-15,0 0 16,8 0 0,7 8-16,0 0 15,7 7-15,1 0 16,-8-7-16,0 0 15,0-1 1,1-7-16,-9 0 16,1 0-16,-1-7 15,1-1-15,-1 0 16,1 1 0,0-1-16,-1 0 15,1 1-15,-8 7 16,0 0-1,0 0-15,0 0 16,-8-16-16,8 16 16</inkml:trace>
  <inkml:trace contextRef="#ctx0" brushRef="#br0" timeOffset="127626.72">12050 8464 0,'0'0'15,"0"0"-15,0 0 16,0 0-16,0 0 15,0 8 1,-7-1-16,-1 9 16,-7-9-16,-8 9 15,1-1-15,7 0 16,0 0 0,-1-7-16,1 0 15,8-1-15,-1 1 16,8-8-1,0 0-15,8 0 16,22 0-16,15-15 16,1-1-16,-16 1 15,-7 7-15,-8 1 16,0-1 0,-8 8-16,1 0 15,-8 0-15,0 0 16,0 0-1,0 8-15,0-1 16,0 1-16,0 0 16,0-1-16,0-7 15,0 0 1,0 0-16,0 0 16,-15 0-1,-23 0-15,-7-7 16,-8-1-16,7 8 15,-7 0-15,53 0 16</inkml:trace>
  <inkml:trace contextRef="#ctx0" brushRef="#br0" timeOffset="136522.29">7620 8128 0,'0'0'16,"0"0"-16,0 0 15,0 0 1,0 0-16,8 8 16,7 0-1,0-1-15,15 1 16,-7-8-16,0 0 15,-1 0-15,9 0 16,6 7-16,1 1 16,0-8-1,7 8-15,1-8 16,-8 0-16,-8 0 16,-8 0-1,-6 0-15,-1 0 16,0 7-16,-8 1 15,1 7-15,-8 16 16,-8 22 0,1 16-16,-16 0 15,0-1-15,1 16 16,-8 8 0,7-8-16,8-16 15,0 1-15,7 15 16,0 8-16,8-24 15,0-7-15,0-7 16,0-1 0,0 24-16,0-9 15,0-14-15,0-8 16,0-1 0,0-7-16,0 1 15,0-9-15,0 1 16,8-8-16,-8-8 15,0 0 1,0-7-16,0-1 16,0-7-16,0 0 15,0 0 1,8 8-16,-1 0 16,1-1-16,7 1 15,0 0-15,8-1 16,14-7-1,1 8-15,15-1 16,15 1-16,15 0 16,-15-1-16,-22 1 15,7 0 1,15-1-16,0-7 16,-15 8-16,-8-8 15,-15 0 1,-7 0-16,0 0 15,-8 0-15,-8 0 16,1 0-16,-8 0 16,0 0-1,7 0-15,1 0 16,0 0-16,7 0 16,0 0-1,0 0-15,0 0 16,0 0-16,-7 0 15,-1 0-15,-7 0 16,0 0 0,0 0-16,0 0 15,0 0-15,0 0 16,0 0-16,0 0 16,0 0-1,0 0-15,0 0 16,0 0-16,0 0 15,0 0 1,-7-8-16,-1-30 16,8 38-16</inkml:trace>
  <inkml:trace contextRef="#ctx0" brushRef="#br0" timeOffset="137023.42">7809 8327 0,'0'0'0,"0"0"16,0 0-16,0 0 16,0 0-16,0 0 15,0-8-15,0 0 16,0-7 0,0 0-16,0 0 15,0 7-15,0 0 16,0 8-16,0 0 15,0 0 1,0 0-16,0 8 16,0-8-16</inkml:trace>
  <inkml:trace contextRef="#ctx0" brushRef="#br0" timeOffset="187084.37">14658 7182 0,'0'0'0,"0"0"0,23 0 0,385-54 16,-279 47-16,-46-1 16,-7 1-16,7-1 15,-15 0 1,-15 1-16,-15 7 16,-16 0-16,-7 0 15,1 0 1,-9 0-16,1 0 15,-8 0-15,0 0 16,0 0-16,0 0 16,0 0-1,-15-8-15,-1 0 16,1 1-16,0-1 16,8 8-16,-1 0 15,0 8 1,1 15-16,7 61 15,23 22-15,7-14 16,0-16 0,-7-15-16,-8-30 15,-8-8-15,1-15 16,-8-8-16,0 0 16,0-16-1,0 16-15</inkml:trace>
  <inkml:trace contextRef="#ctx0" brushRef="#br0" timeOffset="188732.43">14643 7716 0,'0'0'0,"0"0"16,0 0 0,0 0-16,8 0 15,15 0-15,7 0 16,8-7-16,-1-1 16,1 0-1,0 1-15,-8-1 16,-7 0-16,0 1 15,-8 7-15,0 0 16,0 0 0,0 7-16,0 1 15,0 7-15,-7 16 16,-1-1 0,1 8-16,7 8 15,-7 8-15,-1 22 16,1-7-16,-1-8 15,1 23 1,0 15-16,7-7 16,0-9-16,0 17 15,0-1 1,-7-15-16,-8-15 16,0-16-16,-8 0 15,0 8-15,1-7 16,-1-1-1,1 1-15,7-8 16,0-8-16,0 8 16,0-8-1,0-8-15,0 1 16,0-1-16,-8-7 16,8 0-16,0 0 15,0-8 1,0 0-16,0 1 15,0-9-15,0 1 16,0 0 0,0-1-16,0 1 15,0 0-15,0-1 16,0 1-16,0-1 16,0 1-1,0 0-15,0-1 16,0 1-16,0 0 15,0-1-15,0 1 16,0-8 0,0 7-16,0 1 15,0-8 1,0 0-16,8 8 16,-1-1-16,8 1 15,1 0-15,6-1 16,8 1-16,1-8 15,-9 0 1,1 0-16,0 0 16,-8 0-16,0 0 15,0 0 1,0 0-16,0 0 16,-7 0-16,-8 0 15,0 0 1,0 0-16,0 0 15,0 0-15,0 0 16,0 0-16,0 0 16,0 0-1,0 0-15,15 8 16,0-1-16,0-7 16,0 0-1,-7 0-15,0 0 16,-8 0-16,0 0 15</inkml:trace>
  <inkml:trace contextRef="#ctx0" brushRef="#br0" timeOffset="-198597.91">14787 10929 0,'0'0'0,"0"0"0,0 0 16,106 23-16,-76-15 16,-7-1-16,-1 1 15,9 0-15,-1-1 16,0 1 0,8 0-16,0-1 15,-8 1-15,-7 0 16,-1-8-16,1 7 15,0-7 1,-1 0-16,1 0 16,0 0-16,-1 0 15,-6-7-15,6-1 16,-7 8 0,0-8-16,-7 1 15,0 7-15,-1 0 16,-7 0-16,0 0 15,0 0 1,0 0-16,0 0 16,0 0-16,0 0 15,0 0 1,0 0-16,0 0 16,0 0-16,8-8 15,-1 0-15,8 8 16,1 0-1,-1 0-15,7 0 16,1 0-16,0 0 16,-8 0-1,0 8-15,0 0 16,-7-1-16,-1-7 16,1 0-16,-1 8 15,-7-8 1,0 0-16,0 0 15,0 0-15,0 0 16,0 0 0,0 0-16,0 0 15,0 0-15,0 0 16,0 0-16,0 0 16,0 0-1,0 0-15,0 0 16,0 0-16,0 0 15,0 0 1,8 0-16,-1 0 16,1-8-16,0 1 15,-8 7-15,0 0 16,0 0 0,0 0-16,0 0 15,0 0-15,0 0 16,0 0-1,-8 7-15,0 1 16,-7 0-16,0-8 16,15 0-1</inkml:trace>
  <inkml:trace contextRef="#ctx0" brushRef="#br0" timeOffset="-198273.91">14757 10945 0,'0'0'0,"0"0"16,0 0-16,0 0 16,0 0-16,0 0 15,0 0-15,0 0 16</inkml:trace>
  <inkml:trace contextRef="#ctx0" brushRef="#br0" timeOffset="-105132.14">4831 8800 0,'0'0'0,"15"23"0</inkml:trace>
</inkml:ink>
</file>

<file path=ppt/ink/ink3.xml><?xml version="1.0" encoding="utf-8"?>
<inkml:ink xmlns:inkml="http://www.w3.org/2003/InkML">
  <inkml:definitions>
    <inkml:context xml:id="ctx0">
      <inkml:inkSource xml:id="inkSrc0">
        <inkml:traceFormat>
          <inkml:channel name="X" type="integer" max="3200" units="cm"/>
          <inkml:channel name="Y" type="integer" max="1800" units="cm"/>
          <inkml:channel name="T" type="integer" max="2.14748E9" units="dev"/>
        </inkml:traceFormat>
        <inkml:channelProperties>
          <inkml:channelProperty channel="X" name="resolution" value="108.84354" units="1/cm"/>
          <inkml:channelProperty channel="Y" name="resolution" value="109.09091" units="1/cm"/>
          <inkml:channelProperty channel="T" name="resolution" value="1" units="1/dev"/>
        </inkml:channelProperties>
      </inkml:inkSource>
      <inkml:timestamp xml:id="ts0" timeString="2020-08-25T18:44:19.788"/>
    </inkml:context>
    <inkml:brush xml:id="br0">
      <inkml:brushProperty name="width" value="0.05292" units="cm"/>
      <inkml:brushProperty name="height" value="0.05292" units="cm"/>
      <inkml:brushProperty name="color" value="#FF0000"/>
    </inkml:brush>
  </inkml:definitions>
  <inkml:trace contextRef="#ctx0" brushRef="#br0">22162 8969 0</inkml:trace>
  <inkml:trace contextRef="#ctx0" brushRef="#br0" timeOffset="23659.83">22162 8969 0</inkml:trace>
</inkml:ink>
</file>

<file path=ppt/ink/ink4.xml><?xml version="1.0" encoding="utf-8"?>
<inkml:ink xmlns:inkml="http://www.w3.org/2003/InkML">
  <inkml:definitions>
    <inkml:context xml:id="ctx0">
      <inkml:inkSource xml:id="inkSrc0">
        <inkml:traceFormat>
          <inkml:channel name="X" type="integer" max="3200" units="cm"/>
          <inkml:channel name="Y" type="integer" max="1800" units="cm"/>
          <inkml:channel name="T" type="integer" max="2.14748E9" units="dev"/>
        </inkml:traceFormat>
        <inkml:channelProperties>
          <inkml:channelProperty channel="X" name="resolution" value="108.84354" units="1/cm"/>
          <inkml:channelProperty channel="Y" name="resolution" value="109.09091" units="1/cm"/>
          <inkml:channelProperty channel="T" name="resolution" value="1" units="1/dev"/>
        </inkml:channelProperties>
      </inkml:inkSource>
      <inkml:timestamp xml:id="ts0" timeString="2020-08-25T18:45:19.637"/>
    </inkml:context>
    <inkml:brush xml:id="br0">
      <inkml:brushProperty name="width" value="0.05292" units="cm"/>
      <inkml:brushProperty name="height" value="0.05292" units="cm"/>
      <inkml:brushProperty name="color" value="#FF0000"/>
    </inkml:brush>
  </inkml:definitions>
  <inkml:trace contextRef="#ctx0" brushRef="#br0">22162 8969 0</inkml:trace>
</inkml:ink>
</file>

<file path=ppt/media/image1.gif>
</file>

<file path=ppt/media/image10.jpeg>
</file>

<file path=ppt/media/image11.jpeg>
</file>

<file path=ppt/media/image12.jpeg>
</file>

<file path=ppt/media/image13.png>
</file>

<file path=ppt/media/image14.png>
</file>

<file path=ppt/media/image15.jpeg>
</file>

<file path=ppt/media/image16.png>
</file>

<file path=ppt/media/image17.png>
</file>

<file path=ppt/media/image18.jpeg>
</file>

<file path=ppt/media/image19.jpeg>
</file>

<file path=ppt/media/image2.png>
</file>

<file path=ppt/media/image20.png>
</file>

<file path=ppt/media/image21.png>
</file>

<file path=ppt/media/image22.png>
</file>

<file path=ppt/media/image23.jpeg>
</file>

<file path=ppt/media/image24.jpeg>
</file>

<file path=ppt/media/image25.jpeg>
</file>

<file path=ppt/media/image26.png>
</file>

<file path=ppt/media/image27.jpeg>
</file>

<file path=ppt/media/image28.png>
</file>

<file path=ppt/media/image29.png>
</file>

<file path=ppt/media/image3.gif>
</file>

<file path=ppt/media/image30.png>
</file>

<file path=ppt/media/image31.jpeg>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Google Shape;18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40300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40300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74727014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38246364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name="adj" fmla="val 32425"/>
            </a:avLst>
          </a:prstGeom>
          <a:solidFill>
            <a:srgbClr val="A50021"/>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nvGrpSpPr>
          <p:cNvPr id="11" name="Google Shape;11;p2"/>
          <p:cNvGrpSpPr/>
          <p:nvPr/>
        </p:nvGrpSpPr>
        <p:grpSpPr>
          <a:xfrm>
            <a:off x="0" y="-7088"/>
            <a:ext cx="8661398" cy="5150588"/>
            <a:chOff x="0" y="-7088"/>
            <a:chExt cx="8661398" cy="5150588"/>
          </a:xfrm>
          <a:solidFill>
            <a:srgbClr val="7DABFF"/>
          </a:solidFill>
        </p:grpSpPr>
        <p:sp>
          <p:nvSpPr>
            <p:cNvPr id="12" name="Google Shape;12;p2"/>
            <p:cNvSpPr/>
            <p:nvPr/>
          </p:nvSpPr>
          <p:spPr>
            <a:xfrm>
              <a:off x="0" y="0"/>
              <a:ext cx="3525000" cy="5143500"/>
            </a:xfrm>
            <a:prstGeom prst="rect">
              <a:avLst/>
            </a:pr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Google Shape;13;p2"/>
            <p:cNvSpPr/>
            <p:nvPr/>
          </p:nvSpPr>
          <p:spPr>
            <a:xfrm rot="10800000" flipH="1">
              <a:off x="3517898" y="-7088"/>
              <a:ext cx="5143500" cy="5143500"/>
            </a:xfrm>
            <a:prstGeom prst="rtTriangle">
              <a:avLst/>
            </a:prstGeom>
            <a:grp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14" name="Google Shape;14;p2"/>
          <p:cNvGrpSpPr/>
          <p:nvPr/>
        </p:nvGrpSpPr>
        <p:grpSpPr>
          <a:xfrm rot="10800000" flipH="1">
            <a:off x="1" y="1090763"/>
            <a:ext cx="8847502" cy="2961975"/>
            <a:chOff x="-8178042" y="-4493254"/>
            <a:chExt cx="19483598" cy="6522736"/>
          </a:xfrm>
          <a:solidFill>
            <a:srgbClr val="CC092F"/>
          </a:solidFill>
        </p:grpSpPr>
        <p:sp>
          <p:nvSpPr>
            <p:cNvPr id="15" name="Google Shape;15;p2"/>
            <p:cNvSpPr/>
            <p:nvPr/>
          </p:nvSpPr>
          <p:spPr>
            <a:xfrm>
              <a:off x="-8178042" y="-4493118"/>
              <a:ext cx="12968400" cy="6522600"/>
            </a:xfrm>
            <a:prstGeom prst="rect">
              <a:avLst/>
            </a:prstGeom>
            <a:grp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16" name="Google Shape;16;p2"/>
            <p:cNvSpPr/>
            <p:nvPr/>
          </p:nvSpPr>
          <p:spPr>
            <a:xfrm>
              <a:off x="4782955" y="-4493254"/>
              <a:ext cx="6522600" cy="6522600"/>
            </a:xfrm>
            <a:prstGeom prst="rtTriangle">
              <a:avLst/>
            </a:prstGeom>
            <a:grp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17" name="Google Shape;17;p2"/>
          <p:cNvGrpSpPr/>
          <p:nvPr/>
        </p:nvGrpSpPr>
        <p:grpSpPr>
          <a:xfrm>
            <a:off x="3677236" y="4278349"/>
            <a:ext cx="5480829" cy="432996"/>
            <a:chOff x="5582265" y="4646738"/>
            <a:chExt cx="5480829" cy="432996"/>
          </a:xfrm>
        </p:grpSpPr>
        <p:sp>
          <p:nvSpPr>
            <p:cNvPr id="18" name="Google Shape;18;p2"/>
            <p:cNvSpPr/>
            <p:nvPr/>
          </p:nvSpPr>
          <p:spPr>
            <a:xfrm rot="10800000">
              <a:off x="5582265"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1" name="Google Shape;21;p2"/>
              <p:cNvSpPr/>
              <p:nvPr/>
            </p:nvSpPr>
            <p:spPr>
              <a:xfrm>
                <a:off x="4710175"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22" name="Google Shape;22;p2"/>
          <p:cNvSpPr txBox="1">
            <a:spLocks noGrp="1"/>
          </p:cNvSpPr>
          <p:nvPr>
            <p:ph type="ctrTitle"/>
          </p:nvPr>
        </p:nvSpPr>
        <p:spPr>
          <a:xfrm>
            <a:off x="685800" y="1090750"/>
            <a:ext cx="5367900" cy="29619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3"/>
        <p:cNvGrpSpPr/>
        <p:nvPr/>
      </p:nvGrpSpPr>
      <p:grpSpPr>
        <a:xfrm>
          <a:off x="0" y="0"/>
          <a:ext cx="0" cy="0"/>
          <a:chOff x="0" y="0"/>
          <a:chExt cx="0" cy="0"/>
        </a:xfrm>
      </p:grpSpPr>
      <p:sp>
        <p:nvSpPr>
          <p:cNvPr id="24" name="Google Shape;24;p3"/>
          <p:cNvSpPr/>
          <p:nvPr/>
        </p:nvSpPr>
        <p:spPr>
          <a:xfrm>
            <a:off x="5697214" y="2635519"/>
            <a:ext cx="889200" cy="296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nvGrpSpPr>
          <p:cNvPr id="25" name="Google Shape;25;p3"/>
          <p:cNvGrpSpPr/>
          <p:nvPr/>
        </p:nvGrpSpPr>
        <p:grpSpPr>
          <a:xfrm>
            <a:off x="0" y="-7088"/>
            <a:ext cx="8661398" cy="5150588"/>
            <a:chOff x="0" y="-7088"/>
            <a:chExt cx="8661398" cy="5150588"/>
          </a:xfrm>
        </p:grpSpPr>
        <p:sp>
          <p:nvSpPr>
            <p:cNvPr id="26" name="Google Shape;26;p3"/>
            <p:cNvSpPr/>
            <p:nvPr/>
          </p:nvSpPr>
          <p:spPr>
            <a:xfrm>
              <a:off x="0" y="0"/>
              <a:ext cx="3525000" cy="5143500"/>
            </a:xfrm>
            <a:prstGeom prst="rect">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Google Shape;27;p3"/>
            <p:cNvSpPr/>
            <p:nvPr/>
          </p:nvSpPr>
          <p:spPr>
            <a:xfrm rot="10800000" flipH="1">
              <a:off x="3517898" y="-7088"/>
              <a:ext cx="5143500" cy="5143500"/>
            </a:xfrm>
            <a:prstGeom prst="rtTriangle">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28" name="Google Shape;28;p3"/>
          <p:cNvGrpSpPr/>
          <p:nvPr/>
        </p:nvGrpSpPr>
        <p:grpSpPr>
          <a:xfrm rot="10800000" flipH="1">
            <a:off x="-2" y="2924826"/>
            <a:ext cx="6589087" cy="2027268"/>
            <a:chOff x="-9894852" y="-4493254"/>
            <a:chExt cx="21200407" cy="6522740"/>
          </a:xfrm>
        </p:grpSpPr>
        <p:sp>
          <p:nvSpPr>
            <p:cNvPr id="29" name="Google Shape;29;p3"/>
            <p:cNvSpPr/>
            <p:nvPr/>
          </p:nvSpPr>
          <p:spPr>
            <a:xfrm>
              <a:off x="-9894852" y="-4493114"/>
              <a:ext cx="14685300" cy="6522600"/>
            </a:xfrm>
            <a:prstGeom prst="rect">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30" name="Google Shape;30;p3"/>
            <p:cNvSpPr/>
            <p:nvPr/>
          </p:nvSpPr>
          <p:spPr>
            <a:xfrm>
              <a:off x="4782955" y="-4493254"/>
              <a:ext cx="6522600" cy="6522600"/>
            </a:xfrm>
            <a:prstGeom prst="rtTriangle">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31" name="Google Shape;31;p3"/>
          <p:cNvGrpSpPr/>
          <p:nvPr/>
        </p:nvGrpSpPr>
        <p:grpSpPr>
          <a:xfrm>
            <a:off x="6946842" y="4472723"/>
            <a:ext cx="2202830" cy="670795"/>
            <a:chOff x="5575242" y="4472723"/>
            <a:chExt cx="2202830" cy="670795"/>
          </a:xfrm>
        </p:grpSpPr>
        <p:sp>
          <p:nvSpPr>
            <p:cNvPr id="32" name="Google Shape;32;p3"/>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3" name="Google Shape;33;p3"/>
            <p:cNvGrpSpPr/>
            <p:nvPr/>
          </p:nvGrpSpPr>
          <p:grpSpPr>
            <a:xfrm flipH="1">
              <a:off x="5734850" y="4472723"/>
              <a:ext cx="2040837" cy="670795"/>
              <a:chOff x="1297954" y="330075"/>
              <a:chExt cx="5169293" cy="1699506"/>
            </a:xfrm>
          </p:grpSpPr>
          <p:sp>
            <p:nvSpPr>
              <p:cNvPr id="34" name="Google Shape;34;p3"/>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5" name="Google Shape;35;p3"/>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36" name="Google Shape;36;p3"/>
            <p:cNvGrpSpPr/>
            <p:nvPr/>
          </p:nvGrpSpPr>
          <p:grpSpPr>
            <a:xfrm flipH="1">
              <a:off x="5578209" y="4646738"/>
              <a:ext cx="2199863" cy="304563"/>
              <a:chOff x="-5827153" y="330075"/>
              <a:chExt cx="12276019" cy="1699569"/>
            </a:xfrm>
          </p:grpSpPr>
          <p:sp>
            <p:nvSpPr>
              <p:cNvPr id="37" name="Google Shape;37;p3"/>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8" name="Google Shape;38;p3"/>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39" name="Google Shape;39;p3"/>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0" name="Google Shape;40;p3"/>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lstStyle>
            <a:lvl1pPr lvl="0" rtl="0">
              <a:spcBef>
                <a:spcPts val="0"/>
              </a:spcBef>
              <a:spcAft>
                <a:spcPts val="0"/>
              </a:spcAft>
              <a:buClr>
                <a:srgbClr val="FF9800"/>
              </a:buClr>
              <a:buSzPts val="2000"/>
              <a:buNone/>
              <a:defRPr sz="2000">
                <a:solidFill>
                  <a:srgbClr val="FF9800"/>
                </a:solidFill>
              </a:defRPr>
            </a:lvl1pPr>
            <a:lvl2pPr lvl="1" rtl="0">
              <a:spcBef>
                <a:spcPts val="1000"/>
              </a:spcBef>
              <a:spcAft>
                <a:spcPts val="0"/>
              </a:spcAft>
              <a:buClr>
                <a:srgbClr val="FF9800"/>
              </a:buClr>
              <a:buSzPts val="2000"/>
              <a:buNone/>
              <a:defRPr sz="2000">
                <a:solidFill>
                  <a:srgbClr val="FF9800"/>
                </a:solidFill>
              </a:defRPr>
            </a:lvl2pPr>
            <a:lvl3pPr lvl="2" rtl="0">
              <a:spcBef>
                <a:spcPts val="1000"/>
              </a:spcBef>
              <a:spcAft>
                <a:spcPts val="0"/>
              </a:spcAft>
              <a:buClr>
                <a:srgbClr val="FF9800"/>
              </a:buClr>
              <a:buSzPts val="2000"/>
              <a:buNone/>
              <a:defRPr sz="2000">
                <a:solidFill>
                  <a:srgbClr val="FF9800"/>
                </a:solidFill>
              </a:defRPr>
            </a:lvl3pPr>
            <a:lvl4pPr lvl="3" rtl="0">
              <a:spcBef>
                <a:spcPts val="1000"/>
              </a:spcBef>
              <a:spcAft>
                <a:spcPts val="0"/>
              </a:spcAft>
              <a:buClr>
                <a:srgbClr val="FF9800"/>
              </a:buClr>
              <a:buSzPts val="2000"/>
              <a:buNone/>
              <a:defRPr sz="2000">
                <a:solidFill>
                  <a:srgbClr val="FF9800"/>
                </a:solidFill>
              </a:defRPr>
            </a:lvl4pPr>
            <a:lvl5pPr lvl="4" rtl="0">
              <a:spcBef>
                <a:spcPts val="1000"/>
              </a:spcBef>
              <a:spcAft>
                <a:spcPts val="0"/>
              </a:spcAft>
              <a:buClr>
                <a:srgbClr val="FF9800"/>
              </a:buClr>
              <a:buSzPts val="2000"/>
              <a:buNone/>
              <a:defRPr sz="2000">
                <a:solidFill>
                  <a:srgbClr val="FF9800"/>
                </a:solidFill>
              </a:defRPr>
            </a:lvl5pPr>
            <a:lvl6pPr lvl="5" rtl="0">
              <a:spcBef>
                <a:spcPts val="1000"/>
              </a:spcBef>
              <a:spcAft>
                <a:spcPts val="0"/>
              </a:spcAft>
              <a:buClr>
                <a:srgbClr val="FF9800"/>
              </a:buClr>
              <a:buSzPts val="2000"/>
              <a:buNone/>
              <a:defRPr sz="2000">
                <a:solidFill>
                  <a:srgbClr val="FF9800"/>
                </a:solidFill>
              </a:defRPr>
            </a:lvl6pPr>
            <a:lvl7pPr lvl="6" rtl="0">
              <a:spcBef>
                <a:spcPts val="1000"/>
              </a:spcBef>
              <a:spcAft>
                <a:spcPts val="0"/>
              </a:spcAft>
              <a:buClr>
                <a:srgbClr val="FF9800"/>
              </a:buClr>
              <a:buSzPts val="2000"/>
              <a:buNone/>
              <a:defRPr sz="2000">
                <a:solidFill>
                  <a:srgbClr val="FF9800"/>
                </a:solidFill>
              </a:defRPr>
            </a:lvl7pPr>
            <a:lvl8pPr lvl="7" rtl="0">
              <a:spcBef>
                <a:spcPts val="1000"/>
              </a:spcBef>
              <a:spcAft>
                <a:spcPts val="0"/>
              </a:spcAft>
              <a:buClr>
                <a:srgbClr val="FF9800"/>
              </a:buClr>
              <a:buSzPts val="2000"/>
              <a:buNone/>
              <a:defRPr sz="2000">
                <a:solidFill>
                  <a:srgbClr val="FF9800"/>
                </a:solidFill>
              </a:defRPr>
            </a:lvl8pPr>
            <a:lvl9pPr lvl="8" rtl="0">
              <a:spcBef>
                <a:spcPts val="1000"/>
              </a:spcBef>
              <a:spcAft>
                <a:spcPts val="1000"/>
              </a:spcAft>
              <a:buClr>
                <a:srgbClr val="FF9800"/>
              </a:buClr>
              <a:buSzPts val="2000"/>
              <a:buNone/>
              <a:defRPr sz="2000">
                <a:solidFill>
                  <a:srgbClr val="FF9800"/>
                </a:solidFill>
              </a:defRPr>
            </a:lvl9pPr>
          </a:lstStyle>
          <a:p>
            <a:endParaRPr/>
          </a:p>
        </p:txBody>
      </p:sp>
      <p:sp>
        <p:nvSpPr>
          <p:cNvPr id="41" name="Google Shape;41;p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1"/>
        <p:cNvGrpSpPr/>
        <p:nvPr/>
      </p:nvGrpSpPr>
      <p:grpSpPr>
        <a:xfrm>
          <a:off x="0" y="0"/>
          <a:ext cx="0" cy="0"/>
          <a:chOff x="0" y="0"/>
          <a:chExt cx="0" cy="0"/>
        </a:xfrm>
      </p:grpSpPr>
      <p:grpSp>
        <p:nvGrpSpPr>
          <p:cNvPr id="62" name="Google Shape;62;p5"/>
          <p:cNvGrpSpPr/>
          <p:nvPr/>
        </p:nvGrpSpPr>
        <p:grpSpPr>
          <a:xfrm>
            <a:off x="-4" y="40"/>
            <a:ext cx="7072430" cy="1327315"/>
            <a:chOff x="-4" y="40"/>
            <a:chExt cx="7072430" cy="1327315"/>
          </a:xfrm>
        </p:grpSpPr>
        <p:sp>
          <p:nvSpPr>
            <p:cNvPr id="63" name="Google Shape;63;p5"/>
            <p:cNvSpPr/>
            <p:nvPr/>
          </p:nvSpPr>
          <p:spPr>
            <a:xfrm>
              <a:off x="6292649" y="126425"/>
              <a:ext cx="779700" cy="2598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nvGrpSpPr>
            <p:cNvPr id="64" name="Google Shape;64;p5"/>
            <p:cNvGrpSpPr/>
            <p:nvPr/>
          </p:nvGrpSpPr>
          <p:grpSpPr>
            <a:xfrm rot="10800000" flipH="1">
              <a:off x="3" y="40"/>
              <a:ext cx="6756168" cy="1327315"/>
              <a:chOff x="-2168138" y="330075"/>
              <a:chExt cx="8650663" cy="1699506"/>
            </a:xfrm>
          </p:grpSpPr>
          <p:sp>
            <p:nvSpPr>
              <p:cNvPr id="65" name="Google Shape;65;p5"/>
              <p:cNvSpPr/>
              <p:nvPr/>
            </p:nvSpPr>
            <p:spPr>
              <a:xfrm>
                <a:off x="-2168138" y="330081"/>
                <a:ext cx="69582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66" name="Google Shape;66;p5"/>
              <p:cNvSpPr/>
              <p:nvPr/>
            </p:nvSpPr>
            <p:spPr>
              <a:xfrm>
                <a:off x="4783025"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67" name="Google Shape;67;p5"/>
            <p:cNvGrpSpPr/>
            <p:nvPr/>
          </p:nvGrpSpPr>
          <p:grpSpPr>
            <a:xfrm rot="10800000" flipH="1">
              <a:off x="-4" y="381007"/>
              <a:ext cx="7072430" cy="771744"/>
              <a:chOff x="-9092084" y="330075"/>
              <a:chExt cx="15574609" cy="1699501"/>
            </a:xfrm>
          </p:grpSpPr>
          <p:sp>
            <p:nvSpPr>
              <p:cNvPr id="68" name="Google Shape;68;p5"/>
              <p:cNvSpPr/>
              <p:nvPr/>
            </p:nvSpPr>
            <p:spPr>
              <a:xfrm>
                <a:off x="-9092084" y="330076"/>
                <a:ext cx="13882200" cy="1699500"/>
              </a:xfrm>
              <a:prstGeom prst="rect">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69" name="Google Shape;69;p5"/>
              <p:cNvSpPr/>
              <p:nvPr/>
            </p:nvSpPr>
            <p:spPr>
              <a:xfrm>
                <a:off x="4783025" y="330075"/>
                <a:ext cx="1699500" cy="1699500"/>
              </a:xfrm>
              <a:prstGeom prst="rtTriangle">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grpSp>
        <p:nvGrpSpPr>
          <p:cNvPr id="70" name="Google Shape;70;p5"/>
          <p:cNvGrpSpPr/>
          <p:nvPr/>
        </p:nvGrpSpPr>
        <p:grpSpPr>
          <a:xfrm>
            <a:off x="6946842" y="4472723"/>
            <a:ext cx="2202830" cy="670795"/>
            <a:chOff x="5575242" y="4472723"/>
            <a:chExt cx="2202830" cy="670795"/>
          </a:xfrm>
        </p:grpSpPr>
        <p:sp>
          <p:nvSpPr>
            <p:cNvPr id="71" name="Google Shape;71;p5"/>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72" name="Google Shape;72;p5"/>
            <p:cNvGrpSpPr/>
            <p:nvPr/>
          </p:nvGrpSpPr>
          <p:grpSpPr>
            <a:xfrm flipH="1">
              <a:off x="5734850" y="4472723"/>
              <a:ext cx="2040837" cy="670795"/>
              <a:chOff x="1297954" y="330075"/>
              <a:chExt cx="5169293" cy="1699506"/>
            </a:xfrm>
          </p:grpSpPr>
          <p:sp>
            <p:nvSpPr>
              <p:cNvPr id="73" name="Google Shape;73;p5"/>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74" name="Google Shape;74;p5"/>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75" name="Google Shape;75;p5"/>
            <p:cNvGrpSpPr/>
            <p:nvPr/>
          </p:nvGrpSpPr>
          <p:grpSpPr>
            <a:xfrm flipH="1">
              <a:off x="5578209" y="4646738"/>
              <a:ext cx="2199863" cy="304563"/>
              <a:chOff x="-5827153" y="330075"/>
              <a:chExt cx="12276019" cy="1699569"/>
            </a:xfrm>
          </p:grpSpPr>
          <p:sp>
            <p:nvSpPr>
              <p:cNvPr id="76" name="Google Shape;76;p5"/>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77" name="Google Shape;77;p5"/>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78" name="Google Shape;78;p5"/>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79" name="Google Shape;79;p5"/>
          <p:cNvSpPr txBox="1">
            <a:spLocks noGrp="1"/>
          </p:cNvSpPr>
          <p:nvPr>
            <p:ph type="body" idx="1"/>
          </p:nvPr>
        </p:nvSpPr>
        <p:spPr>
          <a:xfrm>
            <a:off x="814275" y="1327350"/>
            <a:ext cx="6132600" cy="3145500"/>
          </a:xfrm>
          <a:prstGeom prst="rect">
            <a:avLst/>
          </a:prstGeom>
        </p:spPr>
        <p:txBody>
          <a:bodyPr spcFirstLastPara="1" wrap="square" lIns="91425" tIns="91425" rIns="91425" bIns="91425" anchor="ctr" anchorCtr="0"/>
          <a:lstStyle>
            <a:lvl1pPr marL="457200" lvl="0" indent="-381000">
              <a:spcBef>
                <a:spcPts val="600"/>
              </a:spcBef>
              <a:spcAft>
                <a:spcPts val="0"/>
              </a:spcAft>
              <a:buSzPts val="2400"/>
              <a:buChar char="▰"/>
              <a:defRPr/>
            </a:lvl1pPr>
            <a:lvl2pPr marL="914400" lvl="1" indent="-381000">
              <a:spcBef>
                <a:spcPts val="1000"/>
              </a:spcBef>
              <a:spcAft>
                <a:spcPts val="0"/>
              </a:spcAft>
              <a:buSzPts val="2400"/>
              <a:buChar char="▻"/>
              <a:defRPr/>
            </a:lvl2pPr>
            <a:lvl3pPr marL="1371600" lvl="2" indent="-381000">
              <a:spcBef>
                <a:spcPts val="1000"/>
              </a:spcBef>
              <a:spcAft>
                <a:spcPts val="0"/>
              </a:spcAft>
              <a:buSzPts val="2400"/>
              <a:buChar char="▻"/>
              <a:defRPr/>
            </a:lvl3pPr>
            <a:lvl4pPr marL="1828800" lvl="3" indent="-381000">
              <a:spcBef>
                <a:spcPts val="1000"/>
              </a:spcBef>
              <a:spcAft>
                <a:spcPts val="0"/>
              </a:spcAft>
              <a:buSzPts val="2400"/>
              <a:buChar char="▻"/>
              <a:defRPr/>
            </a:lvl4pPr>
            <a:lvl5pPr marL="2286000" lvl="4" indent="-381000">
              <a:spcBef>
                <a:spcPts val="1000"/>
              </a:spcBef>
              <a:spcAft>
                <a:spcPts val="0"/>
              </a:spcAft>
              <a:buSzPts val="2400"/>
              <a:buChar char="▻"/>
              <a:defRPr/>
            </a:lvl5pPr>
            <a:lvl6pPr marL="2743200" lvl="5" indent="-381000">
              <a:spcBef>
                <a:spcPts val="1000"/>
              </a:spcBef>
              <a:spcAft>
                <a:spcPts val="0"/>
              </a:spcAft>
              <a:buSzPts val="2400"/>
              <a:buChar char="▻"/>
              <a:defRPr/>
            </a:lvl6pPr>
            <a:lvl7pPr marL="3200400" lvl="6" indent="-381000">
              <a:spcBef>
                <a:spcPts val="1000"/>
              </a:spcBef>
              <a:spcAft>
                <a:spcPts val="0"/>
              </a:spcAft>
              <a:buSzPts val="2400"/>
              <a:buChar char="▻"/>
              <a:defRPr/>
            </a:lvl7pPr>
            <a:lvl8pPr marL="3657600" lvl="7" indent="-381000">
              <a:spcBef>
                <a:spcPts val="1000"/>
              </a:spcBef>
              <a:spcAft>
                <a:spcPts val="0"/>
              </a:spcAft>
              <a:buSzPts val="2400"/>
              <a:buChar char="▻"/>
              <a:defRPr/>
            </a:lvl8pPr>
            <a:lvl9pPr marL="4114800" lvl="8" indent="-381000">
              <a:spcBef>
                <a:spcPts val="1000"/>
              </a:spcBef>
              <a:spcAft>
                <a:spcPts val="1000"/>
              </a:spcAft>
              <a:buSzPts val="2400"/>
              <a:buChar char="▻"/>
              <a:defRPr/>
            </a:lvl9pPr>
          </a:lstStyle>
          <a:p>
            <a:endParaRPr/>
          </a:p>
        </p:txBody>
      </p:sp>
      <p:sp>
        <p:nvSpPr>
          <p:cNvPr id="80" name="Google Shape;80;p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pic>
        <p:nvPicPr>
          <p:cNvPr id="21" name="Imagen 2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41847" y="270850"/>
            <a:ext cx="1238277" cy="1009650"/>
          </a:xfrm>
          <a:prstGeom prst="rect">
            <a:avLst/>
          </a:prstGeom>
        </p:spPr>
      </p:pic>
      <p:pic>
        <p:nvPicPr>
          <p:cNvPr id="22" name="Imagen 2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5250" y="4497808"/>
            <a:ext cx="2001976" cy="64570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DBF6A6-50B5-43C4-86A5-B2443BF00A40}" type="datetimeFigureOut">
              <a:rPr lang="en-US" smtClean="0"/>
              <a:t>8/25/2020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42F01-F3F6-4BD9-8818-016F00393F6C}" type="slidenum">
              <a:rPr lang="en-US" smtClean="0"/>
              <a:t>‹#›</a:t>
            </a:fld>
            <a:endParaRPr lang="en-US"/>
          </a:p>
        </p:txBody>
      </p:sp>
    </p:spTree>
    <p:extLst>
      <p:ext uri="{BB962C8B-B14F-4D97-AF65-F5344CB8AC3E}">
        <p14:creationId xmlns:p14="http://schemas.microsoft.com/office/powerpoint/2010/main" val="943218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2"/>
        <p:cNvGrpSpPr/>
        <p:nvPr/>
      </p:nvGrpSpPr>
      <p:grpSpPr>
        <a:xfrm>
          <a:off x="0" y="0"/>
          <a:ext cx="0" cy="0"/>
          <a:chOff x="0" y="0"/>
          <a:chExt cx="0" cy="0"/>
        </a:xfrm>
      </p:grpSpPr>
      <p:sp>
        <p:nvSpPr>
          <p:cNvPr id="163" name="Google Shape;163;p1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grpSp>
        <p:nvGrpSpPr>
          <p:cNvPr id="164" name="Google Shape;164;p10"/>
          <p:cNvGrpSpPr/>
          <p:nvPr/>
        </p:nvGrpSpPr>
        <p:grpSpPr>
          <a:xfrm>
            <a:off x="6946842" y="4472723"/>
            <a:ext cx="2202830" cy="670795"/>
            <a:chOff x="5575242" y="4472723"/>
            <a:chExt cx="2202830" cy="670795"/>
          </a:xfrm>
        </p:grpSpPr>
        <p:sp>
          <p:nvSpPr>
            <p:cNvPr id="165" name="Google Shape;165;p10"/>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66" name="Google Shape;166;p10"/>
            <p:cNvGrpSpPr/>
            <p:nvPr/>
          </p:nvGrpSpPr>
          <p:grpSpPr>
            <a:xfrm flipH="1">
              <a:off x="5734850" y="4472723"/>
              <a:ext cx="2040837" cy="670795"/>
              <a:chOff x="1297954" y="330075"/>
              <a:chExt cx="5169293" cy="1699506"/>
            </a:xfrm>
          </p:grpSpPr>
          <p:sp>
            <p:nvSpPr>
              <p:cNvPr id="167" name="Google Shape;167;p10"/>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8" name="Google Shape;168;p10"/>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69" name="Google Shape;169;p10"/>
            <p:cNvGrpSpPr/>
            <p:nvPr/>
          </p:nvGrpSpPr>
          <p:grpSpPr>
            <a:xfrm flipH="1">
              <a:off x="5578209" y="4646738"/>
              <a:ext cx="2199863" cy="304563"/>
              <a:chOff x="-5827153" y="330075"/>
              <a:chExt cx="12276019" cy="1699569"/>
            </a:xfrm>
          </p:grpSpPr>
          <p:sp>
            <p:nvSpPr>
              <p:cNvPr id="170" name="Google Shape;170;p10"/>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1" name="Google Shape;171;p10"/>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grpSp>
        <p:nvGrpSpPr>
          <p:cNvPr id="172" name="Google Shape;172;p10"/>
          <p:cNvGrpSpPr/>
          <p:nvPr/>
        </p:nvGrpSpPr>
        <p:grpSpPr>
          <a:xfrm rot="10800000">
            <a:off x="-8" y="-2"/>
            <a:ext cx="2202830" cy="670795"/>
            <a:chOff x="5575242" y="4472723"/>
            <a:chExt cx="2202830" cy="670795"/>
          </a:xfrm>
        </p:grpSpPr>
        <p:sp>
          <p:nvSpPr>
            <p:cNvPr id="173" name="Google Shape;173;p10"/>
            <p:cNvSpPr/>
            <p:nvPr/>
          </p:nvSpPr>
          <p:spPr>
            <a:xfrm rot="10800000">
              <a:off x="5575242" y="4948334"/>
              <a:ext cx="394200" cy="131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74" name="Google Shape;174;p10"/>
            <p:cNvGrpSpPr/>
            <p:nvPr/>
          </p:nvGrpSpPr>
          <p:grpSpPr>
            <a:xfrm flipH="1">
              <a:off x="5734850" y="4472723"/>
              <a:ext cx="2040837" cy="670795"/>
              <a:chOff x="1297954" y="330075"/>
              <a:chExt cx="5169293" cy="1699506"/>
            </a:xfrm>
          </p:grpSpPr>
          <p:sp>
            <p:nvSpPr>
              <p:cNvPr id="175" name="Google Shape;175;p10"/>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6" name="Google Shape;176;p10"/>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77" name="Google Shape;177;p10"/>
            <p:cNvGrpSpPr/>
            <p:nvPr/>
          </p:nvGrpSpPr>
          <p:grpSpPr>
            <a:xfrm flipH="1">
              <a:off x="5578209" y="4646738"/>
              <a:ext cx="2199863" cy="304563"/>
              <a:chOff x="-5827153" y="330075"/>
              <a:chExt cx="12276019" cy="1699569"/>
            </a:xfrm>
          </p:grpSpPr>
          <p:sp>
            <p:nvSpPr>
              <p:cNvPr id="178" name="Google Shape;178;p10"/>
              <p:cNvSpPr/>
              <p:nvPr/>
            </p:nvSpPr>
            <p:spPr>
              <a:xfrm>
                <a:off x="-5827153" y="330144"/>
                <a:ext cx="10612200" cy="1699500"/>
              </a:xfrm>
              <a:prstGeom prst="rect">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9" name="Google Shape;179;p10"/>
              <p:cNvSpPr/>
              <p:nvPr/>
            </p:nvSpPr>
            <p:spPr>
              <a:xfrm>
                <a:off x="4749366" y="330075"/>
                <a:ext cx="1699500" cy="1699500"/>
              </a:xfrm>
              <a:prstGeom prst="rtTriangle">
                <a:avLst/>
              </a:prstGeom>
              <a:solidFill>
                <a:srgbClr val="3F537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pic>
        <p:nvPicPr>
          <p:cNvPr id="19" name="Imagen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41847" y="270850"/>
            <a:ext cx="1238277" cy="1009650"/>
          </a:xfrm>
          <a:prstGeom prst="rect">
            <a:avLst/>
          </a:prstGeom>
        </p:spPr>
      </p:pic>
      <p:pic>
        <p:nvPicPr>
          <p:cNvPr id="20" name="Imagen 1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5250" y="4497808"/>
            <a:ext cx="2001976" cy="645708"/>
          </a:xfrm>
          <a:prstGeom prst="rect">
            <a:avLst/>
          </a:prstGeom>
        </p:spPr>
      </p:pic>
    </p:spTree>
    <p:extLst>
      <p:ext uri="{BB962C8B-B14F-4D97-AF65-F5344CB8AC3E}">
        <p14:creationId xmlns:p14="http://schemas.microsoft.com/office/powerpoint/2010/main" val="73645627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lstStyle>
            <a:lvl1pPr lvl="0">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1pPr>
            <a:lvl2pPr lvl="1">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2pPr>
            <a:lvl3pPr lvl="2">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3pPr>
            <a:lvl4pPr lvl="3">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4pPr>
            <a:lvl5pPr lvl="4">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5pPr>
            <a:lvl6pPr lvl="5">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6pPr>
            <a:lvl7pPr lvl="6">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7pPr>
            <a:lvl8pPr lvl="7">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8pPr>
            <a:lvl9pPr lvl="8">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lstStyle>
            <a:lvl1pPr marL="457200" lvl="0" indent="-381000">
              <a:spcBef>
                <a:spcPts val="6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1pPr>
            <a:lvl2pPr marL="914400" lvl="1"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2pPr>
            <a:lvl3pPr marL="1371600" lvl="2"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3pPr>
            <a:lvl4pPr marL="1828800" lvl="3"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4pPr>
            <a:lvl5pPr marL="2286000" lvl="4"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5pPr>
            <a:lvl6pPr marL="2743200" lvl="5"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6pPr>
            <a:lvl7pPr marL="3200400" lvl="6"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7pPr>
            <a:lvl8pPr marL="3657600" lvl="7"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8pPr>
            <a:lvl9pPr marL="4114800" lvl="8" indent="-381000">
              <a:spcBef>
                <a:spcPts val="1000"/>
              </a:spcBef>
              <a:spcAft>
                <a:spcPts val="100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9pPr>
          </a:lstStyle>
          <a:p>
            <a:endParaRPr/>
          </a:p>
        </p:txBody>
      </p:sp>
      <p:sp>
        <p:nvSpPr>
          <p:cNvPr id="8" name="Google Shape;8;p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lvl="0" algn="r">
              <a:buNone/>
              <a:defRPr sz="1200" b="1">
                <a:solidFill>
                  <a:srgbClr val="FFFFFF"/>
                </a:solidFill>
                <a:latin typeface="Roboto Condensed"/>
                <a:ea typeface="Roboto Condensed"/>
                <a:cs typeface="Roboto Condensed"/>
                <a:sym typeface="Roboto Condensed"/>
              </a:defRPr>
            </a:lvl1pPr>
            <a:lvl2pPr lvl="1" algn="r">
              <a:buNone/>
              <a:defRPr sz="1200" b="1">
                <a:solidFill>
                  <a:srgbClr val="FFFFFF"/>
                </a:solidFill>
                <a:latin typeface="Roboto Condensed"/>
                <a:ea typeface="Roboto Condensed"/>
                <a:cs typeface="Roboto Condensed"/>
                <a:sym typeface="Roboto Condensed"/>
              </a:defRPr>
            </a:lvl2pPr>
            <a:lvl3pPr lvl="2" algn="r">
              <a:buNone/>
              <a:defRPr sz="1200" b="1">
                <a:solidFill>
                  <a:srgbClr val="FFFFFF"/>
                </a:solidFill>
                <a:latin typeface="Roboto Condensed"/>
                <a:ea typeface="Roboto Condensed"/>
                <a:cs typeface="Roboto Condensed"/>
                <a:sym typeface="Roboto Condensed"/>
              </a:defRPr>
            </a:lvl3pPr>
            <a:lvl4pPr lvl="3" algn="r">
              <a:buNone/>
              <a:defRPr sz="1200" b="1">
                <a:solidFill>
                  <a:srgbClr val="FFFFFF"/>
                </a:solidFill>
                <a:latin typeface="Roboto Condensed"/>
                <a:ea typeface="Roboto Condensed"/>
                <a:cs typeface="Roboto Condensed"/>
                <a:sym typeface="Roboto Condensed"/>
              </a:defRPr>
            </a:lvl4pPr>
            <a:lvl5pPr lvl="4" algn="r">
              <a:buNone/>
              <a:defRPr sz="1200" b="1">
                <a:solidFill>
                  <a:srgbClr val="FFFFFF"/>
                </a:solidFill>
                <a:latin typeface="Roboto Condensed"/>
                <a:ea typeface="Roboto Condensed"/>
                <a:cs typeface="Roboto Condensed"/>
                <a:sym typeface="Roboto Condensed"/>
              </a:defRPr>
            </a:lvl5pPr>
            <a:lvl6pPr lvl="5" algn="r">
              <a:buNone/>
              <a:defRPr sz="1200" b="1">
                <a:solidFill>
                  <a:srgbClr val="FFFFFF"/>
                </a:solidFill>
                <a:latin typeface="Roboto Condensed"/>
                <a:ea typeface="Roboto Condensed"/>
                <a:cs typeface="Roboto Condensed"/>
                <a:sym typeface="Roboto Condensed"/>
              </a:defRPr>
            </a:lvl6pPr>
            <a:lvl7pPr lvl="6" algn="r">
              <a:buNone/>
              <a:defRPr sz="1200" b="1">
                <a:solidFill>
                  <a:srgbClr val="FFFFFF"/>
                </a:solidFill>
                <a:latin typeface="Roboto Condensed"/>
                <a:ea typeface="Roboto Condensed"/>
                <a:cs typeface="Roboto Condensed"/>
                <a:sym typeface="Roboto Condensed"/>
              </a:defRPr>
            </a:lvl7pPr>
            <a:lvl8pPr lvl="7" algn="r">
              <a:buNone/>
              <a:defRPr sz="1200" b="1">
                <a:solidFill>
                  <a:srgbClr val="FFFFFF"/>
                </a:solidFill>
                <a:latin typeface="Roboto Condensed"/>
                <a:ea typeface="Roboto Condensed"/>
                <a:cs typeface="Roboto Condensed"/>
                <a:sym typeface="Roboto Condensed"/>
              </a:defRPr>
            </a:lvl8pPr>
            <a:lvl9pPr lvl="8" algn="r">
              <a:buNone/>
              <a:defRPr sz="1200" b="1">
                <a:solidFill>
                  <a:srgbClr val="FFFFFF"/>
                </a:solidFill>
                <a:latin typeface="Roboto Condensed"/>
                <a:ea typeface="Roboto Condensed"/>
                <a:cs typeface="Roboto Condensed"/>
                <a:sym typeface="Roboto Condensed"/>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8" r:id="rId4"/>
    <p:sldLayoutId id="2147483659"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lucidchart.com/" TargetMode="External"/><Relationship Id="rId2" Type="http://schemas.openxmlformats.org/officeDocument/2006/relationships/hyperlink" Target="https://www.edrawsoft.com/linuxdiagram/er-diagram-software-linux.php"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image" Target="../media/image20.png"/><Relationship Id="rId1" Type="http://schemas.openxmlformats.org/officeDocument/2006/relationships/slideLayout" Target="../slideLayouts/slideLayout3.xml"/><Relationship Id="rId4" Type="http://schemas.openxmlformats.org/officeDocument/2006/relationships/image" Target="../media/image21.png"/></Relationships>
</file>

<file path=ppt/slides/_rels/slide34.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customXml" Target="../ink/ink2.xml"/><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24.jpe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3" Type="http://schemas.openxmlformats.org/officeDocument/2006/relationships/customXml" Target="../ink/ink3.xm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9.png"/></Relationships>
</file>

<file path=ppt/slides/_rels/slide4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customXml" Target="../ink/ink4.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image" Target="../media/image31.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3.xml"/><Relationship Id="rId5" Type="http://schemas.openxmlformats.org/officeDocument/2006/relationships/image" Target="../media/image10.jpeg"/><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1"/>
          <p:cNvSpPr txBox="1">
            <a:spLocks noGrp="1"/>
          </p:cNvSpPr>
          <p:nvPr>
            <p:ph type="ctrTitle"/>
          </p:nvPr>
        </p:nvSpPr>
        <p:spPr>
          <a:xfrm>
            <a:off x="685800" y="1090750"/>
            <a:ext cx="5367900" cy="1878481"/>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dirty="0"/>
              <a:t>Introducción a las Bases de Datos</a:t>
            </a:r>
            <a:endParaRPr dirty="0"/>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9657"/>
            <a:ext cx="3328827" cy="951093"/>
          </a:xfrm>
          <a:prstGeom prst="rect">
            <a:avLst/>
          </a:prstGeom>
        </p:spPr>
      </p:pic>
      <p:sp>
        <p:nvSpPr>
          <p:cNvPr id="3" name="CuadroTexto 2"/>
          <p:cNvSpPr txBox="1"/>
          <p:nvPr/>
        </p:nvSpPr>
        <p:spPr>
          <a:xfrm>
            <a:off x="873303" y="2969231"/>
            <a:ext cx="3647326" cy="584775"/>
          </a:xfrm>
          <a:prstGeom prst="rect">
            <a:avLst/>
          </a:prstGeom>
          <a:noFill/>
        </p:spPr>
        <p:txBody>
          <a:bodyPr wrap="square" rtlCol="0">
            <a:spAutoFit/>
          </a:bodyPr>
          <a:lstStyle/>
          <a:p>
            <a:r>
              <a:rPr lang="es-MX" sz="1600" b="1" dirty="0">
                <a:solidFill>
                  <a:srgbClr val="FFC000"/>
                </a:solidFill>
              </a:rPr>
              <a:t>Dr. Leon Felipe Palafox Novack</a:t>
            </a:r>
          </a:p>
          <a:p>
            <a:r>
              <a:rPr lang="es-MX" sz="1600" b="1" dirty="0">
                <a:solidFill>
                  <a:srgbClr val="FFC000"/>
                </a:solidFill>
              </a:rPr>
              <a:t>lpalafox@up.edu.mx</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Personal</a:t>
            </a:r>
          </a:p>
        </p:txBody>
      </p:sp>
      <p:sp>
        <p:nvSpPr>
          <p:cNvPr id="3" name="Marcador de texto 2"/>
          <p:cNvSpPr>
            <a:spLocks noGrp="1"/>
          </p:cNvSpPr>
          <p:nvPr>
            <p:ph type="body" idx="1"/>
          </p:nvPr>
        </p:nvSpPr>
        <p:spPr/>
        <p:txBody>
          <a:bodyPr/>
          <a:lstStyle/>
          <a:p>
            <a:r>
              <a:rPr lang="es-MX" dirty="0"/>
              <a:t>Productor</a:t>
            </a:r>
          </a:p>
          <a:p>
            <a:pPr lvl="1"/>
            <a:r>
              <a:rPr lang="es-MX" dirty="0"/>
              <a:t>Director</a:t>
            </a:r>
          </a:p>
          <a:p>
            <a:pPr lvl="2"/>
            <a:r>
              <a:rPr lang="es-MX" dirty="0"/>
              <a:t>Guionista</a:t>
            </a:r>
          </a:p>
          <a:p>
            <a:pPr lvl="2"/>
            <a:r>
              <a:rPr lang="es-MX" dirty="0"/>
              <a:t>Animador</a:t>
            </a:r>
          </a:p>
          <a:p>
            <a:pPr lvl="2"/>
            <a:r>
              <a:rPr lang="es-MX" dirty="0"/>
              <a:t>Músico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10</a:t>
            </a:fld>
            <a:endParaRPr lang="es-MX"/>
          </a:p>
        </p:txBody>
      </p:sp>
    </p:spTree>
    <p:extLst>
      <p:ext uri="{BB962C8B-B14F-4D97-AF65-F5344CB8AC3E}">
        <p14:creationId xmlns:p14="http://schemas.microsoft.com/office/powerpoint/2010/main" val="3372484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Que preguntas podrían resolver?</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11</a:t>
            </a:fld>
            <a:endParaRPr lang="es-MX"/>
          </a:p>
        </p:txBody>
      </p:sp>
    </p:spTree>
    <p:extLst>
      <p:ext uri="{BB962C8B-B14F-4D97-AF65-F5344CB8AC3E}">
        <p14:creationId xmlns:p14="http://schemas.microsoft.com/office/powerpoint/2010/main" val="35890804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	</a:t>
            </a:r>
          </a:p>
        </p:txBody>
      </p:sp>
      <p:sp>
        <p:nvSpPr>
          <p:cNvPr id="3" name="Marcador de texto 2"/>
          <p:cNvSpPr>
            <a:spLocks noGrp="1"/>
          </p:cNvSpPr>
          <p:nvPr>
            <p:ph type="body" idx="1"/>
          </p:nvPr>
        </p:nvSpPr>
        <p:spPr/>
        <p:txBody>
          <a:bodyPr/>
          <a:lstStyle/>
          <a:p>
            <a:r>
              <a:rPr lang="es-MX" dirty="0"/>
              <a:t>Que tanto impacta el lugar de procedencia:</a:t>
            </a:r>
          </a:p>
          <a:p>
            <a:pPr lvl="1"/>
            <a:r>
              <a:rPr lang="es-MX" dirty="0"/>
              <a:t>Habilidad</a:t>
            </a:r>
          </a:p>
          <a:p>
            <a:pPr lvl="1"/>
            <a:r>
              <a:rPr lang="es-MX" dirty="0"/>
              <a:t>Tiempo en Pixar</a:t>
            </a:r>
          </a:p>
          <a:p>
            <a:pPr lvl="1"/>
            <a:r>
              <a:rPr lang="es-MX" dirty="0"/>
              <a:t>Número de Películas </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12</a:t>
            </a:fld>
            <a:endParaRPr lang="es-MX"/>
          </a:p>
        </p:txBody>
      </p:sp>
      <p:pic>
        <p:nvPicPr>
          <p:cNvPr id="4098" name="Picture 2" descr="Steve Jobs Headshot 2010-CROP.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6875" y="2181832"/>
            <a:ext cx="1882800" cy="1848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1693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Que tanto impacta el rating:</a:t>
            </a:r>
          </a:p>
          <a:p>
            <a:pPr lvl="1"/>
            <a:r>
              <a:rPr lang="es-MX" dirty="0"/>
              <a:t>Número de personas</a:t>
            </a:r>
          </a:p>
          <a:p>
            <a:pPr lvl="1"/>
            <a:r>
              <a:rPr lang="es-MX" dirty="0"/>
              <a:t>Lugar de procedencia</a:t>
            </a:r>
          </a:p>
          <a:p>
            <a:pPr lvl="1"/>
            <a:r>
              <a:rPr lang="es-MX" dirty="0"/>
              <a:t>Tiempo en la empresa promedio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13</a:t>
            </a:fld>
            <a:endParaRPr lang="es-MX"/>
          </a:p>
        </p:txBody>
      </p:sp>
      <p:pic>
        <p:nvPicPr>
          <p:cNvPr id="5122" name="Picture 2" descr="Theatrical release poster depicting the characters Coco, Dante the dog, Miguel, HÃ©ctor, Ernesto, and Imelda when viewing clockwise from the bottom left around Ernesto's white, Day of the Dead-styled guitar. The guitar has a calavera-styled headstock with a small black silhouette of Miguel, who is carrying a guitar, and Dante at the bottom. The neck of the guitar splits the background with their village during the day on the left and at night with fireworks on the right. The film's logo is visible below the poster with the &quot;Thanksgiving&quot; release dat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6875" y="1830125"/>
            <a:ext cx="1444138" cy="2139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09749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Relaciones</a:t>
            </a:r>
          </a:p>
        </p:txBody>
      </p:sp>
      <p:sp>
        <p:nvSpPr>
          <p:cNvPr id="3" name="Marcador de texto 2"/>
          <p:cNvSpPr>
            <a:spLocks noGrp="1"/>
          </p:cNvSpPr>
          <p:nvPr>
            <p:ph type="body" idx="1"/>
          </p:nvPr>
        </p:nvSpPr>
        <p:spPr/>
        <p:txBody>
          <a:bodyPr/>
          <a:lstStyle/>
          <a:p>
            <a:r>
              <a:rPr lang="es-MX" dirty="0"/>
              <a:t>Que relaciones encontramos en los datos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14</a:t>
            </a:fld>
            <a:endParaRPr lang="es-MX"/>
          </a:p>
        </p:txBody>
      </p:sp>
    </p:spTree>
    <p:extLst>
      <p:ext uri="{BB962C8B-B14F-4D97-AF65-F5344CB8AC3E}">
        <p14:creationId xmlns:p14="http://schemas.microsoft.com/office/powerpoint/2010/main" val="341040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Relaciones</a:t>
            </a:r>
          </a:p>
        </p:txBody>
      </p:sp>
      <p:sp>
        <p:nvSpPr>
          <p:cNvPr id="3" name="Marcador de texto 2"/>
          <p:cNvSpPr>
            <a:spLocks noGrp="1"/>
          </p:cNvSpPr>
          <p:nvPr>
            <p:ph type="body" idx="1"/>
          </p:nvPr>
        </p:nvSpPr>
        <p:spPr/>
        <p:txBody>
          <a:bodyPr/>
          <a:lstStyle/>
          <a:p>
            <a:r>
              <a:rPr lang="es-MX" dirty="0"/>
              <a:t>Una película debe tener 1 o más personas y una persona puede estar en 0 o más películas.</a:t>
            </a:r>
          </a:p>
          <a:p>
            <a:r>
              <a:rPr lang="es-MX" dirty="0"/>
              <a:t>Una persona puede venir de 1 lugar de contratación, pero puede haber N personas que vienen del mismo lugar</a:t>
            </a:r>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15</a:t>
            </a:fld>
            <a:endParaRPr lang="es-MX"/>
          </a:p>
        </p:txBody>
      </p:sp>
    </p:spTree>
    <p:extLst>
      <p:ext uri="{BB962C8B-B14F-4D97-AF65-F5344CB8AC3E}">
        <p14:creationId xmlns:p14="http://schemas.microsoft.com/office/powerpoint/2010/main" val="2399876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MX" dirty="0"/>
              <a:t>Diagramas E-R</a:t>
            </a:r>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rtl="0">
              <a:spcBef>
                <a:spcPts val="0"/>
              </a:spcBef>
              <a:spcAft>
                <a:spcPts val="1000"/>
              </a:spcAft>
              <a:buNone/>
            </a:pPr>
            <a:endParaRPr lang="es-MX"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16</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spcBef>
                <a:spcPts val="0"/>
              </a:spcBef>
              <a:spcAft>
                <a:spcPts val="0"/>
              </a:spcAft>
              <a:buNone/>
            </a:pPr>
            <a:r>
              <a:rPr lang="en" sz="12000" b="1" dirty="0">
                <a:solidFill>
                  <a:srgbClr val="3F5378"/>
                </a:solidFill>
                <a:latin typeface="Roboto Condensed"/>
                <a:ea typeface="Roboto Condensed"/>
                <a:cs typeface="Roboto Condensed"/>
                <a:sym typeface="Roboto Condensed"/>
              </a:rPr>
              <a:t>2</a:t>
            </a:r>
            <a:endParaRPr sz="3000" b="1" dirty="0">
              <a:solidFill>
                <a:srgbClr val="3F5378"/>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30846493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Software</a:t>
            </a:r>
          </a:p>
        </p:txBody>
      </p:sp>
      <p:sp>
        <p:nvSpPr>
          <p:cNvPr id="3" name="Marcador de texto 2"/>
          <p:cNvSpPr>
            <a:spLocks noGrp="1"/>
          </p:cNvSpPr>
          <p:nvPr>
            <p:ph type="body" idx="1"/>
          </p:nvPr>
        </p:nvSpPr>
        <p:spPr/>
        <p:txBody>
          <a:bodyPr/>
          <a:lstStyle/>
          <a:p>
            <a:r>
              <a:rPr lang="es-MX" sz="2000" dirty="0"/>
              <a:t>Vamos a utilizar un software de diagramación:</a:t>
            </a:r>
          </a:p>
          <a:p>
            <a:pPr lvl="1"/>
            <a:r>
              <a:rPr lang="es-MX" sz="2000" dirty="0"/>
              <a:t>Visio (MS)</a:t>
            </a:r>
          </a:p>
          <a:p>
            <a:pPr lvl="1"/>
            <a:r>
              <a:rPr lang="es-MX" sz="2000" dirty="0" err="1"/>
              <a:t>Edraw</a:t>
            </a:r>
            <a:r>
              <a:rPr lang="es-MX" sz="2000" dirty="0"/>
              <a:t> (</a:t>
            </a:r>
            <a:r>
              <a:rPr lang="es-MX" sz="2000" dirty="0">
                <a:hlinkClick r:id="rId2"/>
              </a:rPr>
              <a:t>https://www.edrawsoft.com/linuxdiagram/er-diagram-software-linux.php</a:t>
            </a:r>
            <a:r>
              <a:rPr lang="es-MX" sz="2000" dirty="0"/>
              <a:t>)</a:t>
            </a:r>
          </a:p>
          <a:p>
            <a:pPr lvl="1"/>
            <a:r>
              <a:rPr lang="es-MX" sz="2000" b="1" dirty="0" err="1"/>
              <a:t>Lucidchart</a:t>
            </a:r>
            <a:r>
              <a:rPr lang="es-MX" sz="2000" dirty="0"/>
              <a:t> (</a:t>
            </a:r>
            <a:r>
              <a:rPr lang="es-MX" sz="2000" dirty="0">
                <a:hlinkClick r:id="rId3"/>
              </a:rPr>
              <a:t>https://www.lucidchart.com/</a:t>
            </a:r>
            <a:r>
              <a:rPr lang="es-MX" sz="2000" dirty="0"/>
              <a:t>)</a:t>
            </a:r>
          </a:p>
          <a:p>
            <a:pPr lvl="1"/>
            <a:endParaRPr lang="es-MX" sz="2000"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17</a:t>
            </a:fld>
            <a:endParaRPr lang="es-MX"/>
          </a:p>
        </p:txBody>
      </p:sp>
    </p:spTree>
    <p:extLst>
      <p:ext uri="{BB962C8B-B14F-4D97-AF65-F5344CB8AC3E}">
        <p14:creationId xmlns:p14="http://schemas.microsoft.com/office/powerpoint/2010/main" val="26001318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 Pixar</a:t>
            </a:r>
          </a:p>
        </p:txBody>
      </p:sp>
      <p:sp>
        <p:nvSpPr>
          <p:cNvPr id="3" name="Marcador de texto 2"/>
          <p:cNvSpPr>
            <a:spLocks noGrp="1"/>
          </p:cNvSpPr>
          <p:nvPr>
            <p:ph type="body" idx="1"/>
          </p:nvPr>
        </p:nvSpPr>
        <p:spPr/>
        <p:txBody>
          <a:bodyPr/>
          <a:lstStyle/>
          <a:p>
            <a:r>
              <a:rPr lang="es-MX" dirty="0"/>
              <a:t>Paso 1:</a:t>
            </a:r>
          </a:p>
          <a:p>
            <a:pPr lvl="1"/>
            <a:r>
              <a:rPr lang="es-MX" dirty="0"/>
              <a:t>Definir Tablas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18</a:t>
            </a:fld>
            <a:endParaRPr lang="es-MX"/>
          </a:p>
        </p:txBody>
      </p:sp>
      <p:pic>
        <p:nvPicPr>
          <p:cNvPr id="1026" name="Picture 2" descr="https://documents.lucidchart.com/documents/4cfab6c2-e76f-48e4-a821-c5d66706f6b1/pages/0_0?a=357&amp;x=68&amp;y=51&amp;w=264&amp;h=194&amp;store=1&amp;accept=image%2F*&amp;auth=LCA%20fc4a5ded7665733158197e0d699476e27c38605f-ts%3D153537930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60925" y="2209537"/>
            <a:ext cx="1885950" cy="1381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65860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 Pixar</a:t>
            </a:r>
          </a:p>
        </p:txBody>
      </p:sp>
      <p:sp>
        <p:nvSpPr>
          <p:cNvPr id="3" name="Marcador de texto 2"/>
          <p:cNvSpPr>
            <a:spLocks noGrp="1"/>
          </p:cNvSpPr>
          <p:nvPr>
            <p:ph type="body" idx="1"/>
          </p:nvPr>
        </p:nvSpPr>
        <p:spPr/>
        <p:txBody>
          <a:bodyPr/>
          <a:lstStyle/>
          <a:p>
            <a:r>
              <a:rPr lang="es-MX" dirty="0"/>
              <a:t>Paso 2:</a:t>
            </a:r>
          </a:p>
          <a:p>
            <a:pPr lvl="1"/>
            <a:r>
              <a:rPr lang="es-MX" dirty="0"/>
              <a:t>Definir Conexiones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19</a:t>
            </a:fld>
            <a:endParaRPr lang="es-MX"/>
          </a:p>
        </p:txBody>
      </p:sp>
      <p:sp>
        <p:nvSpPr>
          <p:cNvPr id="5" name="Decisión 4"/>
          <p:cNvSpPr/>
          <p:nvPr/>
        </p:nvSpPr>
        <p:spPr>
          <a:xfrm>
            <a:off x="5619964" y="2191183"/>
            <a:ext cx="1998036" cy="192875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Trabajó en:</a:t>
            </a:r>
          </a:p>
        </p:txBody>
      </p:sp>
    </p:spTree>
    <p:extLst>
      <p:ext uri="{BB962C8B-B14F-4D97-AF65-F5344CB8AC3E}">
        <p14:creationId xmlns:p14="http://schemas.microsoft.com/office/powerpoint/2010/main" val="100940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MX" dirty="0"/>
              <a:t>Que se vio la clase pasada</a:t>
            </a:r>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rtl="0">
              <a:spcBef>
                <a:spcPts val="0"/>
              </a:spcBef>
              <a:spcAft>
                <a:spcPts val="1000"/>
              </a:spcAft>
              <a:buNone/>
            </a:pPr>
            <a:r>
              <a:rPr lang="es-MX" dirty="0"/>
              <a:t>Recordar es vivir!</a:t>
            </a:r>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spcBef>
                <a:spcPts val="0"/>
              </a:spcBef>
              <a:spcAft>
                <a:spcPts val="0"/>
              </a:spcAft>
              <a:buNone/>
            </a:pPr>
            <a:r>
              <a:rPr lang="en" sz="12000" b="1" dirty="0">
                <a:solidFill>
                  <a:srgbClr val="3F5378"/>
                </a:solidFill>
                <a:latin typeface="Roboto Condensed"/>
                <a:ea typeface="Roboto Condensed"/>
                <a:cs typeface="Roboto Condensed"/>
                <a:sym typeface="Roboto Condensed"/>
              </a:rPr>
              <a:t>0</a:t>
            </a:r>
            <a:endParaRPr sz="3000" b="1" dirty="0">
              <a:solidFill>
                <a:srgbClr val="3F5378"/>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184905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a:t>
            </a:r>
          </a:p>
        </p:txBody>
      </p:sp>
      <p:sp>
        <p:nvSpPr>
          <p:cNvPr id="3" name="Marcador de texto 2"/>
          <p:cNvSpPr>
            <a:spLocks noGrp="1"/>
          </p:cNvSpPr>
          <p:nvPr>
            <p:ph type="body" idx="1"/>
          </p:nvPr>
        </p:nvSpPr>
        <p:spPr/>
        <p:txBody>
          <a:bodyPr/>
          <a:lstStyle/>
          <a:p>
            <a:r>
              <a:rPr lang="es-MX" dirty="0"/>
              <a:t>Las conexiones se pueden definir como otra tabla:</a:t>
            </a:r>
          </a:p>
          <a:p>
            <a:endParaRPr lang="es-MX" dirty="0"/>
          </a:p>
          <a:p>
            <a:pPr lvl="1"/>
            <a:r>
              <a:rPr lang="es-MX" dirty="0"/>
              <a:t>Empleado ID – Película ID</a:t>
            </a:r>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20</a:t>
            </a:fld>
            <a:endParaRPr lang="es-MX"/>
          </a:p>
        </p:txBody>
      </p:sp>
    </p:spTree>
    <p:extLst>
      <p:ext uri="{BB962C8B-B14F-4D97-AF65-F5344CB8AC3E}">
        <p14:creationId xmlns:p14="http://schemas.microsoft.com/office/powerpoint/2010/main" val="3208750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 Pixar</a:t>
            </a:r>
          </a:p>
        </p:txBody>
      </p:sp>
      <p:sp>
        <p:nvSpPr>
          <p:cNvPr id="3" name="Marcador de texto 2"/>
          <p:cNvSpPr>
            <a:spLocks noGrp="1"/>
          </p:cNvSpPr>
          <p:nvPr>
            <p:ph type="body" idx="1"/>
          </p:nvPr>
        </p:nvSpPr>
        <p:spPr/>
        <p:txBody>
          <a:bodyPr/>
          <a:lstStyle/>
          <a:p>
            <a:r>
              <a:rPr lang="es-MX" dirty="0"/>
              <a:t>Definir la </a:t>
            </a:r>
            <a:r>
              <a:rPr lang="es-MX" dirty="0" err="1"/>
              <a:t>cardinalidad</a:t>
            </a:r>
            <a:r>
              <a:rPr lang="es-MX" dirty="0"/>
              <a:t>:</a:t>
            </a:r>
          </a:p>
          <a:p>
            <a:pPr lvl="1"/>
            <a:r>
              <a:rPr lang="es-MX" dirty="0"/>
              <a:t>De cuantos a cuantos?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21</a:t>
            </a:fld>
            <a:endParaRPr lang="es-MX"/>
          </a:p>
        </p:txBody>
      </p:sp>
    </p:spTree>
    <p:extLst>
      <p:ext uri="{BB962C8B-B14F-4D97-AF65-F5344CB8AC3E}">
        <p14:creationId xmlns:p14="http://schemas.microsoft.com/office/powerpoint/2010/main" val="9533315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Otro Ejemplo</a:t>
            </a:r>
          </a:p>
        </p:txBody>
      </p:sp>
      <p:sp>
        <p:nvSpPr>
          <p:cNvPr id="3" name="Marcador de texto 2"/>
          <p:cNvSpPr>
            <a:spLocks noGrp="1"/>
          </p:cNvSpPr>
          <p:nvPr>
            <p:ph type="body" idx="1"/>
          </p:nvPr>
        </p:nvSpPr>
        <p:spPr/>
        <p:txBody>
          <a:bodyPr/>
          <a:lstStyle/>
          <a:p>
            <a:r>
              <a:rPr lang="es-MX" dirty="0"/>
              <a:t>Hicieron tan buen trabajo en Pixar, que ahora Nintendo los quiere contratar para contestar las siguientes preguntas: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22</a:t>
            </a:fld>
            <a:endParaRPr lang="es-MX"/>
          </a:p>
        </p:txBody>
      </p:sp>
      <p:pic>
        <p:nvPicPr>
          <p:cNvPr id="2050" name="Picture 2" descr="Image result for nintendo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6589" y="3308550"/>
            <a:ext cx="2923328" cy="9749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11546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sz="1800" dirty="0"/>
              <a:t>¿Cuántos videojuegos han sido desarrollados por </a:t>
            </a:r>
            <a:r>
              <a:rPr lang="es-MX" sz="1800" dirty="0" err="1"/>
              <a:t>Shigeru</a:t>
            </a:r>
            <a:r>
              <a:rPr lang="es-MX" sz="1800" dirty="0"/>
              <a:t> </a:t>
            </a:r>
            <a:r>
              <a:rPr lang="es-MX" sz="1800" dirty="0" err="1"/>
              <a:t>Miyamoto</a:t>
            </a:r>
            <a:r>
              <a:rPr lang="es-MX" sz="1800" dirty="0"/>
              <a:t>?</a:t>
            </a:r>
          </a:p>
          <a:p>
            <a:r>
              <a:rPr lang="es-MX" sz="1800" dirty="0"/>
              <a:t>¿En cuántos videojuegos aparece Mario?</a:t>
            </a:r>
          </a:p>
          <a:p>
            <a:r>
              <a:rPr lang="es-MX" sz="1800" dirty="0"/>
              <a:t>¿En cuántas consolas hay un juego de </a:t>
            </a:r>
            <a:r>
              <a:rPr lang="es-MX" sz="1800" dirty="0" err="1"/>
              <a:t>Zelda</a:t>
            </a:r>
            <a:r>
              <a:rPr lang="es-MX" sz="1800" dirty="0"/>
              <a:t>?</a:t>
            </a:r>
          </a:p>
          <a:p>
            <a:r>
              <a:rPr lang="es-MX" sz="1800" dirty="0"/>
              <a:t>¿Cuántos juegos fueron desarrollados por </a:t>
            </a:r>
            <a:r>
              <a:rPr lang="es-MX" sz="1800" dirty="0" err="1"/>
              <a:t>Gunpei</a:t>
            </a:r>
            <a:r>
              <a:rPr lang="es-MX" sz="1800" dirty="0"/>
              <a:t> </a:t>
            </a:r>
            <a:r>
              <a:rPr lang="es-MX" sz="1800" dirty="0" err="1"/>
              <a:t>Yokoi</a:t>
            </a:r>
            <a:r>
              <a:rPr lang="es-MX" sz="1800" dirty="0"/>
              <a:t>?</a:t>
            </a:r>
          </a:p>
          <a:p>
            <a:r>
              <a:rPr lang="es-MX" sz="1800" dirty="0"/>
              <a:t>¿En qué proyectos participó </a:t>
            </a:r>
            <a:r>
              <a:rPr lang="es-MX" sz="1800" dirty="0" err="1"/>
              <a:t>Satoru</a:t>
            </a:r>
            <a:r>
              <a:rPr lang="es-MX" sz="1800" dirty="0"/>
              <a:t> </a:t>
            </a:r>
            <a:r>
              <a:rPr lang="es-MX" sz="1800" dirty="0" err="1"/>
              <a:t>Iwata</a:t>
            </a:r>
            <a:r>
              <a:rPr lang="es-MX" sz="1800" dirty="0"/>
              <a:t>?</a:t>
            </a:r>
          </a:p>
          <a:p>
            <a:r>
              <a:rPr lang="es-MX" sz="1800" dirty="0"/>
              <a:t>¿De qué Universidad son la mayoría de los empleados que trabajaron en </a:t>
            </a:r>
            <a:r>
              <a:rPr lang="es-MX" sz="1800" dirty="0" err="1"/>
              <a:t>Metroid</a:t>
            </a:r>
            <a:r>
              <a:rPr lang="es-MX" sz="1800" dirty="0"/>
              <a:t>?</a:t>
            </a:r>
          </a:p>
          <a:p>
            <a:endParaRPr lang="es-MX" sz="1800"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23</a:t>
            </a:fld>
            <a:endParaRPr lang="es-MX"/>
          </a:p>
        </p:txBody>
      </p:sp>
    </p:spTree>
    <p:extLst>
      <p:ext uri="{BB962C8B-B14F-4D97-AF65-F5344CB8AC3E}">
        <p14:creationId xmlns:p14="http://schemas.microsoft.com/office/powerpoint/2010/main" val="32381949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¿Cuántos videojuegos han sido desarrollados por </a:t>
            </a:r>
            <a:r>
              <a:rPr lang="es-MX" dirty="0" err="1"/>
              <a:t>Shigeru</a:t>
            </a:r>
            <a:r>
              <a:rPr lang="es-MX" dirty="0"/>
              <a:t> </a:t>
            </a:r>
            <a:r>
              <a:rPr lang="es-MX" dirty="0" err="1"/>
              <a:t>Miyamoto</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24</a:t>
            </a:fld>
            <a:endParaRPr lang="es-MX"/>
          </a:p>
        </p:txBody>
      </p:sp>
      <p:pic>
        <p:nvPicPr>
          <p:cNvPr id="5" name="Picture 2" descr="Image result for Shigeru Miyamo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8971" y="1893113"/>
            <a:ext cx="1445715" cy="2168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39005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¿Cuántos videojuegos han sido desarrollados por </a:t>
            </a:r>
            <a:r>
              <a:rPr lang="es-MX" dirty="0" err="1"/>
              <a:t>Shigeru</a:t>
            </a:r>
            <a:r>
              <a:rPr lang="es-MX" dirty="0"/>
              <a:t> </a:t>
            </a:r>
            <a:r>
              <a:rPr lang="es-MX" dirty="0" err="1"/>
              <a:t>Miyamoto</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25</a:t>
            </a:fld>
            <a:endParaRPr lang="es-MX"/>
          </a:p>
        </p:txBody>
      </p:sp>
      <p:sp>
        <p:nvSpPr>
          <p:cNvPr id="5" name="Rectángulo 4"/>
          <p:cNvSpPr/>
          <p:nvPr/>
        </p:nvSpPr>
        <p:spPr>
          <a:xfrm>
            <a:off x="12827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6" name="Rectángulo 5"/>
          <p:cNvSpPr/>
          <p:nvPr/>
        </p:nvSpPr>
        <p:spPr>
          <a:xfrm>
            <a:off x="46609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pic>
        <p:nvPicPr>
          <p:cNvPr id="5122" name="Picture 2" descr="Image result for Shigeru Miyamo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8971" y="1893113"/>
            <a:ext cx="1445715" cy="2168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42446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cuántos videojuegos aparece Mario?</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26</a:t>
            </a:fld>
            <a:endParaRPr lang="es-MX"/>
          </a:p>
        </p:txBody>
      </p:sp>
      <p:pic>
        <p:nvPicPr>
          <p:cNvPr id="4098" name="Picture 2" descr="Image result for mar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5334" y="1710268"/>
            <a:ext cx="1535266" cy="2379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93552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cuántos videojuegos aparece Mario?</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27</a:t>
            </a:fld>
            <a:endParaRPr lang="es-MX"/>
          </a:p>
        </p:txBody>
      </p:sp>
      <p:pic>
        <p:nvPicPr>
          <p:cNvPr id="4098" name="Picture 2" descr="Image result for mar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5334" y="1710268"/>
            <a:ext cx="1535266" cy="2379663"/>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814275"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3892580" y="2679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Personajes</a:t>
            </a:r>
          </a:p>
        </p:txBody>
      </p:sp>
    </p:spTree>
    <p:extLst>
      <p:ext uri="{BB962C8B-B14F-4D97-AF65-F5344CB8AC3E}">
        <p14:creationId xmlns:p14="http://schemas.microsoft.com/office/powerpoint/2010/main" val="807059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cuántas consolas hay un juego de </a:t>
            </a:r>
            <a:r>
              <a:rPr lang="es-MX" dirty="0" err="1"/>
              <a:t>Zelda</a:t>
            </a:r>
            <a:r>
              <a:rPr lang="es-MX" dirty="0"/>
              <a:t>?</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28</a:t>
            </a:fld>
            <a:endParaRPr lang="es-MX"/>
          </a:p>
        </p:txBody>
      </p:sp>
      <p:pic>
        <p:nvPicPr>
          <p:cNvPr id="6146" name="Picture 2" descr="Image result for my name is not zel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688" y="1698172"/>
            <a:ext cx="1776798" cy="2451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37097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cuántas consolas hay un juego de </a:t>
            </a:r>
            <a:r>
              <a:rPr lang="es-MX" dirty="0" err="1"/>
              <a:t>Zelda</a:t>
            </a:r>
            <a:r>
              <a:rPr lang="es-MX" dirty="0"/>
              <a:t>?</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29</a:t>
            </a:fld>
            <a:endParaRPr lang="es-MX"/>
          </a:p>
        </p:txBody>
      </p:sp>
      <p:sp>
        <p:nvSpPr>
          <p:cNvPr id="5" name="Rectángulo 4"/>
          <p:cNvSpPr/>
          <p:nvPr/>
        </p:nvSpPr>
        <p:spPr>
          <a:xfrm>
            <a:off x="814275"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6" name="Rectángulo 5"/>
          <p:cNvSpPr/>
          <p:nvPr/>
        </p:nvSpPr>
        <p:spPr>
          <a:xfrm>
            <a:off x="3013188"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Consolas</a:t>
            </a:r>
          </a:p>
        </p:txBody>
      </p:sp>
      <p:sp>
        <p:nvSpPr>
          <p:cNvPr id="7" name="Rectángulo 6"/>
          <p:cNvSpPr/>
          <p:nvPr/>
        </p:nvSpPr>
        <p:spPr>
          <a:xfrm>
            <a:off x="5212101"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Franquicias</a:t>
            </a:r>
          </a:p>
        </p:txBody>
      </p:sp>
      <p:pic>
        <p:nvPicPr>
          <p:cNvPr id="6146" name="Picture 2" descr="Image result for my name is not zel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688" y="1698172"/>
            <a:ext cx="1776798" cy="2451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2189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a:t>
            </a:fld>
            <a:endParaRPr lang="es-MX"/>
          </a:p>
        </p:txBody>
      </p:sp>
      <p:pic>
        <p:nvPicPr>
          <p:cNvPr id="10242" name="Picture 2" descr="Image result for bad design quot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7609" y="563637"/>
            <a:ext cx="4072863" cy="4072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007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¿Cuántos juegos fueron desarrollados por </a:t>
            </a:r>
            <a:r>
              <a:rPr lang="es-MX" dirty="0" err="1"/>
              <a:t>Gunpei</a:t>
            </a:r>
            <a:r>
              <a:rPr lang="es-MX" dirty="0"/>
              <a:t> </a:t>
            </a:r>
            <a:r>
              <a:rPr lang="es-MX" dirty="0" err="1"/>
              <a:t>Yokoi</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30</a:t>
            </a:fld>
            <a:endParaRPr lang="es-MX"/>
          </a:p>
        </p:txBody>
      </p:sp>
      <p:pic>
        <p:nvPicPr>
          <p:cNvPr id="10244" name="Picture 4" descr="Image result for gunpei yoko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5722" y="1901372"/>
            <a:ext cx="1347350" cy="2263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0493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¿Cuántos juegos fueron desarrollados por </a:t>
            </a:r>
            <a:r>
              <a:rPr lang="es-MX" dirty="0" err="1"/>
              <a:t>Gunpei</a:t>
            </a:r>
            <a:r>
              <a:rPr lang="es-MX" dirty="0"/>
              <a:t> </a:t>
            </a:r>
            <a:r>
              <a:rPr lang="es-MX" dirty="0" err="1"/>
              <a:t>Yokoi</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31</a:t>
            </a:fld>
            <a:endParaRPr lang="es-MX"/>
          </a:p>
        </p:txBody>
      </p:sp>
      <p:pic>
        <p:nvPicPr>
          <p:cNvPr id="10244" name="Picture 4" descr="Image result for gunpei yoko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5722" y="1901372"/>
            <a:ext cx="1347350" cy="2263549"/>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12827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46609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Tree>
    <p:extLst>
      <p:ext uri="{BB962C8B-B14F-4D97-AF65-F5344CB8AC3E}">
        <p14:creationId xmlns:p14="http://schemas.microsoft.com/office/powerpoint/2010/main" val="3674321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qué proyectos participó </a:t>
            </a:r>
            <a:r>
              <a:rPr lang="es-MX" dirty="0" err="1"/>
              <a:t>Satoru</a:t>
            </a:r>
            <a:r>
              <a:rPr lang="es-MX" dirty="0"/>
              <a:t> </a:t>
            </a:r>
            <a:r>
              <a:rPr lang="es-MX" dirty="0" err="1"/>
              <a:t>Iwata</a:t>
            </a:r>
            <a:r>
              <a:rPr lang="es-MX" dirty="0"/>
              <a:t>?</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32</a:t>
            </a:fld>
            <a:endParaRPr lang="es-MX"/>
          </a:p>
        </p:txBody>
      </p:sp>
      <p:pic>
        <p:nvPicPr>
          <p:cNvPr id="12290" name="Picture 2" descr="Satoru Iwata presenting at the Game Developers Conference in 20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34681" y="1806765"/>
            <a:ext cx="1457779" cy="2186669"/>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2804862" y="2411186"/>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5003775" y="2411186"/>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Consolas</a:t>
            </a:r>
          </a:p>
        </p:txBody>
      </p:sp>
      <p:sp>
        <p:nvSpPr>
          <p:cNvPr id="9" name="Rectángulo 8"/>
          <p:cNvSpPr/>
          <p:nvPr/>
        </p:nvSpPr>
        <p:spPr>
          <a:xfrm>
            <a:off x="526469" y="2411186"/>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Tree>
    <p:extLst>
      <p:ext uri="{BB962C8B-B14F-4D97-AF65-F5344CB8AC3E}">
        <p14:creationId xmlns:p14="http://schemas.microsoft.com/office/powerpoint/2010/main" val="7902183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¿De qué Universidad son la mayoría de los empleados que trabajaron en la franquicia </a:t>
            </a:r>
            <a:r>
              <a:rPr lang="es-MX" dirty="0" err="1"/>
              <a:t>Metroid</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33</a:t>
            </a:fld>
            <a:endParaRPr lang="es-MX"/>
          </a:p>
        </p:txBody>
      </p:sp>
      <p:sp>
        <p:nvSpPr>
          <p:cNvPr id="5" name="Rectángulo 4"/>
          <p:cNvSpPr/>
          <p:nvPr/>
        </p:nvSpPr>
        <p:spPr>
          <a:xfrm>
            <a:off x="409349" y="3064329"/>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
        <p:nvSpPr>
          <p:cNvPr id="6" name="Rectángulo 5"/>
          <p:cNvSpPr/>
          <p:nvPr/>
        </p:nvSpPr>
        <p:spPr>
          <a:xfrm>
            <a:off x="2757375" y="3064329"/>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Franquicias</a:t>
            </a:r>
          </a:p>
        </p:txBody>
      </p:sp>
      <p:sp>
        <p:nvSpPr>
          <p:cNvPr id="7" name="Rectángulo 6"/>
          <p:cNvSpPr/>
          <p:nvPr/>
        </p:nvSpPr>
        <p:spPr>
          <a:xfrm>
            <a:off x="5105401" y="3064329"/>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Universidades</a:t>
            </a:r>
          </a:p>
        </p:txBody>
      </p:sp>
      <p:pic>
        <p:nvPicPr>
          <p:cNvPr id="14338" name="Picture 2" descr="Image result for samus ara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3427" y="1505404"/>
            <a:ext cx="1091300" cy="2028825"/>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mc:Choice xmlns:p14="http://schemas.microsoft.com/office/powerpoint/2010/main" Requires="p14">
          <p:contentPart p14:bwMode="auto" r:id="rId3">
            <p14:nvContentPartPr>
              <p14:cNvPr id="8" name="Ink 7">
                <a:extLst>
                  <a:ext uri="{FF2B5EF4-FFF2-40B4-BE49-F238E27FC236}">
                    <a16:creationId xmlns:a16="http://schemas.microsoft.com/office/drawing/2014/main" id="{3538D3CE-7F6B-4D35-8B57-5C64DE38869D}"/>
                  </a:ext>
                </a:extLst>
              </p14:cNvPr>
              <p14:cNvContentPartPr/>
              <p14:nvPr/>
            </p14:nvContentPartPr>
            <p14:xfrm>
              <a:off x="1913400" y="2464560"/>
              <a:ext cx="4297680" cy="1028160"/>
            </p14:xfrm>
          </p:contentPart>
        </mc:Choice>
        <mc:Fallback>
          <p:pic>
            <p:nvPicPr>
              <p:cNvPr id="8" name="Ink 7">
                <a:extLst>
                  <a:ext uri="{FF2B5EF4-FFF2-40B4-BE49-F238E27FC236}">
                    <a16:creationId xmlns:a16="http://schemas.microsoft.com/office/drawing/2014/main" id="{3538D3CE-7F6B-4D35-8B57-5C64DE38869D}"/>
                  </a:ext>
                </a:extLst>
              </p:cNvPr>
              <p:cNvPicPr/>
              <p:nvPr/>
            </p:nvPicPr>
            <p:blipFill>
              <a:blip r:embed="rId4"/>
              <a:stretch>
                <a:fillRect/>
              </a:stretch>
            </p:blipFill>
            <p:spPr>
              <a:xfrm>
                <a:off x="1904040" y="2455200"/>
                <a:ext cx="4316400" cy="1046880"/>
              </a:xfrm>
              <a:prstGeom prst="rect">
                <a:avLst/>
              </a:prstGeom>
            </p:spPr>
          </p:pic>
        </mc:Fallback>
      </mc:AlternateContent>
    </p:spTree>
    <p:extLst>
      <p:ext uri="{BB962C8B-B14F-4D97-AF65-F5344CB8AC3E}">
        <p14:creationId xmlns:p14="http://schemas.microsoft.com/office/powerpoint/2010/main" val="10919949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34</a:t>
            </a:fld>
            <a:endParaRPr lang="es-MX"/>
          </a:p>
        </p:txBody>
      </p:sp>
      <p:sp>
        <p:nvSpPr>
          <p:cNvPr id="5" name="Rectángulo 4"/>
          <p:cNvSpPr/>
          <p:nvPr/>
        </p:nvSpPr>
        <p:spPr>
          <a:xfrm>
            <a:off x="728664" y="20918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
        <p:nvSpPr>
          <p:cNvPr id="6" name="Rectángulo 5"/>
          <p:cNvSpPr/>
          <p:nvPr/>
        </p:nvSpPr>
        <p:spPr>
          <a:xfrm>
            <a:off x="3298348" y="20918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5674900" y="20918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Consolas</a:t>
            </a:r>
          </a:p>
        </p:txBody>
      </p:sp>
      <p:sp>
        <p:nvSpPr>
          <p:cNvPr id="8" name="Rectángulo 7"/>
          <p:cNvSpPr/>
          <p:nvPr/>
        </p:nvSpPr>
        <p:spPr>
          <a:xfrm>
            <a:off x="728664" y="33110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Universidades</a:t>
            </a:r>
          </a:p>
        </p:txBody>
      </p:sp>
      <p:sp>
        <p:nvSpPr>
          <p:cNvPr id="9" name="Rectángulo 8"/>
          <p:cNvSpPr/>
          <p:nvPr/>
        </p:nvSpPr>
        <p:spPr>
          <a:xfrm>
            <a:off x="3298348" y="33110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Franquicias</a:t>
            </a:r>
          </a:p>
        </p:txBody>
      </p:sp>
      <p:sp>
        <p:nvSpPr>
          <p:cNvPr id="10" name="Rectángulo 9"/>
          <p:cNvSpPr/>
          <p:nvPr/>
        </p:nvSpPr>
        <p:spPr>
          <a:xfrm>
            <a:off x="5674900" y="33110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Personajes</a:t>
            </a:r>
          </a:p>
        </p:txBody>
      </p:sp>
      <mc:AlternateContent xmlns:mc="http://schemas.openxmlformats.org/markup-compatibility/2006">
        <mc:Choice xmlns:p14="http://schemas.microsoft.com/office/powerpoint/2010/main" Requires="p14">
          <p:contentPart p14:bwMode="auto" r:id="rId2">
            <p14:nvContentPartPr>
              <p14:cNvPr id="3" name="Ink 2">
                <a:extLst>
                  <a:ext uri="{FF2B5EF4-FFF2-40B4-BE49-F238E27FC236}">
                    <a16:creationId xmlns:a16="http://schemas.microsoft.com/office/drawing/2014/main" id="{54E1F08C-2133-42D6-A090-B55DE420B52B}"/>
                  </a:ext>
                </a:extLst>
              </p14:cNvPr>
              <p14:cNvContentPartPr/>
              <p14:nvPr/>
            </p14:nvContentPartPr>
            <p14:xfrm>
              <a:off x="1703520" y="1294200"/>
              <a:ext cx="6401520" cy="2695680"/>
            </p14:xfrm>
          </p:contentPart>
        </mc:Choice>
        <mc:Fallback>
          <p:pic>
            <p:nvPicPr>
              <p:cNvPr id="3" name="Ink 2">
                <a:extLst>
                  <a:ext uri="{FF2B5EF4-FFF2-40B4-BE49-F238E27FC236}">
                    <a16:creationId xmlns:a16="http://schemas.microsoft.com/office/drawing/2014/main" id="{54E1F08C-2133-42D6-A090-B55DE420B52B}"/>
                  </a:ext>
                </a:extLst>
              </p:cNvPr>
              <p:cNvPicPr/>
              <p:nvPr/>
            </p:nvPicPr>
            <p:blipFill>
              <a:blip r:embed="rId3"/>
              <a:stretch>
                <a:fillRect/>
              </a:stretch>
            </p:blipFill>
            <p:spPr>
              <a:xfrm>
                <a:off x="1694160" y="1284840"/>
                <a:ext cx="6420240" cy="2714400"/>
              </a:xfrm>
              <a:prstGeom prst="rect">
                <a:avLst/>
              </a:prstGeom>
            </p:spPr>
          </p:pic>
        </mc:Fallback>
      </mc:AlternateContent>
    </p:spTree>
    <p:extLst>
      <p:ext uri="{BB962C8B-B14F-4D97-AF65-F5344CB8AC3E}">
        <p14:creationId xmlns:p14="http://schemas.microsoft.com/office/powerpoint/2010/main" val="24492870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err="1"/>
              <a:t>Cardinalidad</a:t>
            </a:r>
            <a:endParaRPr lang="es-MX" dirty="0"/>
          </a:p>
        </p:txBody>
      </p:sp>
      <p:sp>
        <p:nvSpPr>
          <p:cNvPr id="3" name="Marcador de texto 2"/>
          <p:cNvSpPr>
            <a:spLocks noGrp="1"/>
          </p:cNvSpPr>
          <p:nvPr>
            <p:ph type="body" idx="1"/>
          </p:nvPr>
        </p:nvSpPr>
        <p:spPr/>
        <p:txBody>
          <a:bodyPr/>
          <a:lstStyle/>
          <a:p>
            <a:r>
              <a:rPr lang="es-MX" dirty="0"/>
              <a:t>Un empleado puede estar asignado a 0 o más juegos.</a:t>
            </a:r>
          </a:p>
          <a:p>
            <a:r>
              <a:rPr lang="es-MX" dirty="0"/>
              <a:t>Un empleado puede estar asignado a 0 o más consolas.</a:t>
            </a:r>
          </a:p>
          <a:p>
            <a:r>
              <a:rPr lang="es-MX" dirty="0"/>
              <a:t>Un empleado puede venir sólo de una Universidad</a:t>
            </a:r>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35</a:t>
            </a:fld>
            <a:endParaRPr lang="es-MX"/>
          </a:p>
        </p:txBody>
      </p:sp>
    </p:spTree>
    <p:extLst>
      <p:ext uri="{BB962C8B-B14F-4D97-AF65-F5344CB8AC3E}">
        <p14:creationId xmlns:p14="http://schemas.microsoft.com/office/powerpoint/2010/main" val="1902999193"/>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sz="2000" dirty="0"/>
              <a:t>Videojuegos:</a:t>
            </a:r>
          </a:p>
          <a:p>
            <a:pPr lvl="1"/>
            <a:r>
              <a:rPr lang="es-MX" sz="2000" dirty="0"/>
              <a:t>Título</a:t>
            </a:r>
          </a:p>
          <a:p>
            <a:pPr lvl="1"/>
            <a:r>
              <a:rPr lang="es-MX" sz="2000" dirty="0"/>
              <a:t>Juego ID</a:t>
            </a:r>
          </a:p>
          <a:p>
            <a:pPr lvl="1"/>
            <a:r>
              <a:rPr lang="es-MX" sz="2000" dirty="0">
                <a:solidFill>
                  <a:srgbClr val="FF0000"/>
                </a:solidFill>
              </a:rPr>
              <a:t>Personaje?</a:t>
            </a:r>
          </a:p>
          <a:p>
            <a:pPr lvl="1"/>
            <a:r>
              <a:rPr lang="es-MX" sz="2000" dirty="0">
                <a:solidFill>
                  <a:srgbClr val="FF0000"/>
                </a:solidFill>
              </a:rPr>
              <a:t>Franquicia?</a:t>
            </a:r>
          </a:p>
          <a:p>
            <a:pPr lvl="1"/>
            <a:endParaRPr lang="es-MX" sz="2000" dirty="0">
              <a:solidFill>
                <a:srgbClr val="FF0000"/>
              </a:solidFill>
            </a:endParaRPr>
          </a:p>
          <a:p>
            <a:pPr lvl="1"/>
            <a:endParaRPr lang="es-MX" sz="2000" dirty="0">
              <a:solidFill>
                <a:srgbClr val="FF0000"/>
              </a:solidFill>
            </a:endParaRPr>
          </a:p>
          <a:p>
            <a:pPr lvl="1"/>
            <a:endParaRPr lang="es-MX" sz="2000"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36</a:t>
            </a:fld>
            <a:endParaRPr lang="es-MX"/>
          </a:p>
        </p:txBody>
      </p:sp>
      <p:pic>
        <p:nvPicPr>
          <p:cNvPr id="16386" name="Picture 2" descr="Image result for mario bros box art"/>
          <p:cNvPicPr>
            <a:picLocks noChangeAspect="1" noChangeArrowheads="1"/>
          </p:cNvPicPr>
          <p:nvPr/>
        </p:nvPicPr>
        <p:blipFill rotWithShape="1">
          <a:blip r:embed="rId2">
            <a:extLst>
              <a:ext uri="{28A0092B-C50C-407E-A947-70E740481C1C}">
                <a14:useLocalDpi xmlns:a14="http://schemas.microsoft.com/office/drawing/2010/main" val="0"/>
              </a:ext>
            </a:extLst>
          </a:blip>
          <a:srcRect l="11772" t="9464" r="11701" b="11798"/>
          <a:stretch/>
        </p:blipFill>
        <p:spPr bwMode="auto">
          <a:xfrm>
            <a:off x="6199072" y="1535757"/>
            <a:ext cx="2162628" cy="2728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1021312"/>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Empleados:</a:t>
            </a:r>
          </a:p>
          <a:p>
            <a:pPr lvl="1"/>
            <a:r>
              <a:rPr lang="es-MX" dirty="0"/>
              <a:t>Empleado ID</a:t>
            </a:r>
          </a:p>
          <a:p>
            <a:pPr lvl="1"/>
            <a:r>
              <a:rPr lang="es-MX" dirty="0">
                <a:solidFill>
                  <a:schemeClr val="accent1">
                    <a:lumMod val="75000"/>
                  </a:schemeClr>
                </a:solidFill>
              </a:rPr>
              <a:t>Nombre</a:t>
            </a:r>
          </a:p>
          <a:p>
            <a:pPr lvl="1"/>
            <a:r>
              <a:rPr lang="es-MX" dirty="0">
                <a:solidFill>
                  <a:schemeClr val="accent1">
                    <a:lumMod val="75000"/>
                  </a:schemeClr>
                </a:solidFill>
              </a:rPr>
              <a:t>Universidad</a:t>
            </a:r>
          </a:p>
          <a:p>
            <a:pPr lvl="1"/>
            <a:r>
              <a:rPr lang="es-MX" dirty="0"/>
              <a:t>Fecha de Ingreso</a:t>
            </a:r>
          </a:p>
          <a:p>
            <a:pPr lvl="1"/>
            <a:r>
              <a:rPr lang="es-MX" dirty="0"/>
              <a:t>Edad</a:t>
            </a:r>
          </a:p>
          <a:p>
            <a:pPr lvl="1"/>
            <a:r>
              <a:rPr lang="es-MX" dirty="0"/>
              <a:t>Tipo de Sangre</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37</a:t>
            </a:fld>
            <a:endParaRPr lang="es-MX"/>
          </a:p>
        </p:txBody>
      </p:sp>
      <p:pic>
        <p:nvPicPr>
          <p:cNvPr id="17410" name="Picture 2" descr="Image result for nintendo muppet"/>
          <p:cNvPicPr>
            <a:picLocks noChangeAspect="1" noChangeArrowheads="1"/>
          </p:cNvPicPr>
          <p:nvPr/>
        </p:nvPicPr>
        <p:blipFill rotWithShape="1">
          <a:blip r:embed="rId2">
            <a:extLst>
              <a:ext uri="{28A0092B-C50C-407E-A947-70E740481C1C}">
                <a14:useLocalDpi xmlns:a14="http://schemas.microsoft.com/office/drawing/2010/main" val="0"/>
              </a:ext>
            </a:extLst>
          </a:blip>
          <a:srcRect b="6784"/>
          <a:stretch/>
        </p:blipFill>
        <p:spPr bwMode="auto">
          <a:xfrm>
            <a:off x="4601029" y="1779618"/>
            <a:ext cx="4107541" cy="2153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368239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Consolas</a:t>
            </a:r>
          </a:p>
          <a:p>
            <a:pPr lvl="1"/>
            <a:r>
              <a:rPr lang="es-MX" dirty="0"/>
              <a:t>Nombre</a:t>
            </a:r>
          </a:p>
          <a:p>
            <a:pPr lvl="1"/>
            <a:r>
              <a:rPr lang="es-MX" dirty="0"/>
              <a:t>Consola ID</a:t>
            </a:r>
          </a:p>
          <a:p>
            <a:pPr lvl="1"/>
            <a:r>
              <a:rPr lang="es-MX" dirty="0"/>
              <a:t>Año de estreno</a:t>
            </a:r>
          </a:p>
          <a:p>
            <a:pPr lvl="1"/>
            <a:r>
              <a:rPr lang="es-MX" dirty="0"/>
              <a:t>Tarjeta Gráfica</a:t>
            </a:r>
          </a:p>
          <a:p>
            <a:pPr lvl="1"/>
            <a:r>
              <a:rPr lang="es-MX" dirty="0"/>
              <a:t>Costo</a:t>
            </a:r>
          </a:p>
          <a:p>
            <a:pPr lvl="1"/>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38</a:t>
            </a:fld>
            <a:endParaRPr lang="es-MX"/>
          </a:p>
        </p:txBody>
      </p:sp>
      <p:pic>
        <p:nvPicPr>
          <p:cNvPr id="18438" name="Picture 6" descr="Image result for fami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7458" y="1533341"/>
            <a:ext cx="3080631" cy="2733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631208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Universidades</a:t>
            </a:r>
          </a:p>
          <a:p>
            <a:pPr lvl="1"/>
            <a:r>
              <a:rPr lang="es-MX" dirty="0"/>
              <a:t>Universidad ID</a:t>
            </a:r>
          </a:p>
          <a:p>
            <a:pPr lvl="1"/>
            <a:r>
              <a:rPr lang="es-MX" dirty="0"/>
              <a:t>Ciudad</a:t>
            </a:r>
          </a:p>
          <a:p>
            <a:pPr lvl="1"/>
            <a:r>
              <a:rPr lang="es-MX" dirty="0"/>
              <a:t>Alumnos</a:t>
            </a:r>
          </a:p>
          <a:p>
            <a:pPr lvl="1"/>
            <a:r>
              <a:rPr lang="es-MX" dirty="0"/>
              <a:t>Edad</a:t>
            </a:r>
          </a:p>
          <a:p>
            <a:pPr lvl="1"/>
            <a:r>
              <a:rPr lang="es-MX" dirty="0" err="1"/>
              <a:t>Motto</a:t>
            </a:r>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39</a:t>
            </a:fld>
            <a:endParaRPr lang="es-MX"/>
          </a:p>
        </p:txBody>
      </p:sp>
      <p:pic>
        <p:nvPicPr>
          <p:cNvPr id="19458" name="Picture 2" descr="Image result for university of tokyo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9576" y="1664189"/>
            <a:ext cx="4710524" cy="23362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147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Normalización</a:t>
            </a:r>
          </a:p>
        </p:txBody>
      </p:sp>
      <p:sp>
        <p:nvSpPr>
          <p:cNvPr id="3" name="Marcador de texto 2"/>
          <p:cNvSpPr>
            <a:spLocks noGrp="1"/>
          </p:cNvSpPr>
          <p:nvPr>
            <p:ph type="body" idx="1"/>
          </p:nvPr>
        </p:nvSpPr>
        <p:spPr/>
        <p:txBody>
          <a:bodyPr/>
          <a:lstStyle/>
          <a:p>
            <a:r>
              <a:rPr lang="es-MX" dirty="0"/>
              <a:t>Hay tres tipos de errores:</a:t>
            </a:r>
          </a:p>
          <a:p>
            <a:pPr lvl="1"/>
            <a:r>
              <a:rPr lang="es-MX" dirty="0"/>
              <a:t>Anomalía de Actualización (</a:t>
            </a:r>
            <a:r>
              <a:rPr lang="es-MX" dirty="0" err="1"/>
              <a:t>update</a:t>
            </a:r>
            <a:r>
              <a:rPr lang="es-MX" dirty="0"/>
              <a:t> </a:t>
            </a:r>
            <a:r>
              <a:rPr lang="es-MX" dirty="0" err="1"/>
              <a:t>anomaly</a:t>
            </a:r>
            <a:r>
              <a:rPr lang="es-MX" dirty="0"/>
              <a:t>)</a:t>
            </a:r>
          </a:p>
          <a:p>
            <a:pPr lvl="1"/>
            <a:r>
              <a:rPr lang="es-MX" dirty="0"/>
              <a:t>Anomalía de Inserción (</a:t>
            </a:r>
            <a:r>
              <a:rPr lang="es-MX" dirty="0" err="1"/>
              <a:t>insertion</a:t>
            </a:r>
            <a:r>
              <a:rPr lang="es-MX" dirty="0"/>
              <a:t> </a:t>
            </a:r>
            <a:r>
              <a:rPr lang="es-MX" dirty="0" err="1"/>
              <a:t>anomaly</a:t>
            </a:r>
            <a:r>
              <a:rPr lang="es-MX" dirty="0"/>
              <a:t>)</a:t>
            </a:r>
          </a:p>
          <a:p>
            <a:pPr lvl="1"/>
            <a:r>
              <a:rPr lang="es-MX" dirty="0"/>
              <a:t>Anomalía de Borrado (</a:t>
            </a:r>
            <a:r>
              <a:rPr lang="es-MX" dirty="0" err="1"/>
              <a:t>deletion</a:t>
            </a:r>
            <a:r>
              <a:rPr lang="es-MX" dirty="0"/>
              <a:t> </a:t>
            </a:r>
            <a:r>
              <a:rPr lang="es-MX" dirty="0" err="1"/>
              <a:t>anomaly</a:t>
            </a:r>
            <a:r>
              <a:rPr lang="es-MX" dirty="0"/>
              <a:t>)</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a:t>
            </a:fld>
            <a:endParaRPr lang="es-MX"/>
          </a:p>
        </p:txBody>
      </p:sp>
    </p:spTree>
    <p:extLst>
      <p:ext uri="{BB962C8B-B14F-4D97-AF65-F5344CB8AC3E}">
        <p14:creationId xmlns:p14="http://schemas.microsoft.com/office/powerpoint/2010/main" val="15850664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Franquicias:</a:t>
            </a:r>
          </a:p>
          <a:p>
            <a:pPr lvl="1"/>
            <a:r>
              <a:rPr lang="es-MX" dirty="0"/>
              <a:t>Nombre</a:t>
            </a:r>
          </a:p>
          <a:p>
            <a:pPr lvl="1"/>
            <a:r>
              <a:rPr lang="es-MX" dirty="0"/>
              <a:t>Franquicia ID</a:t>
            </a:r>
          </a:p>
          <a:p>
            <a:pPr lvl="1"/>
            <a:r>
              <a:rPr lang="es-MX" dirty="0"/>
              <a:t>Personaje Principal</a:t>
            </a:r>
          </a:p>
          <a:p>
            <a:pPr lvl="1"/>
            <a:r>
              <a:rPr lang="es-MX" dirty="0">
                <a:solidFill>
                  <a:srgbClr val="FF0000"/>
                </a:solidFill>
              </a:rPr>
              <a:t>Número de juegos?</a:t>
            </a:r>
          </a:p>
          <a:p>
            <a:pPr lvl="1"/>
            <a:r>
              <a:rPr lang="es-MX" dirty="0"/>
              <a:t>Ganancias</a:t>
            </a:r>
          </a:p>
          <a:p>
            <a:pPr lvl="1"/>
            <a:r>
              <a:rPr lang="es-MX" dirty="0"/>
              <a:t>Genero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40</a:t>
            </a:fld>
            <a:endParaRPr lang="es-MX"/>
          </a:p>
        </p:txBody>
      </p:sp>
      <p:pic>
        <p:nvPicPr>
          <p:cNvPr id="20482" name="Picture 2" descr="Image result for mario franchi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1200" y="2033344"/>
            <a:ext cx="3033687" cy="2275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35500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Personajes:</a:t>
            </a:r>
          </a:p>
          <a:p>
            <a:pPr marL="533400" lvl="1" indent="0">
              <a:buNone/>
            </a:pPr>
            <a:r>
              <a:rPr lang="es-MX" dirty="0"/>
              <a:t>Personaje ID</a:t>
            </a:r>
          </a:p>
          <a:p>
            <a:pPr marL="533400" lvl="1" indent="0">
              <a:buNone/>
            </a:pPr>
            <a:r>
              <a:rPr lang="es-MX" dirty="0"/>
              <a:t>Nombre</a:t>
            </a:r>
          </a:p>
          <a:p>
            <a:pPr marL="533400" lvl="1" indent="0">
              <a:buNone/>
            </a:pPr>
            <a:r>
              <a:rPr lang="es-MX" dirty="0"/>
              <a:t>Género</a:t>
            </a:r>
          </a:p>
          <a:p>
            <a:pPr marL="533400" lvl="1" indent="0">
              <a:buNone/>
            </a:pPr>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41</a:t>
            </a:fld>
            <a:endParaRPr lang="es-MX"/>
          </a:p>
        </p:txBody>
      </p:sp>
      <p:pic>
        <p:nvPicPr>
          <p:cNvPr id="21506" name="Picture 2" descr="Image result for bows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7225" y="1852349"/>
            <a:ext cx="2095500" cy="2095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7701879"/>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MX" dirty="0"/>
              <a:t>Tarea 2</a:t>
            </a:r>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rtl="0">
              <a:spcBef>
                <a:spcPts val="0"/>
              </a:spcBef>
              <a:spcAft>
                <a:spcPts val="1000"/>
              </a:spcAft>
              <a:buNone/>
            </a:pPr>
            <a:endParaRPr lang="es-MX"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42</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spcBef>
                <a:spcPts val="0"/>
              </a:spcBef>
              <a:spcAft>
                <a:spcPts val="0"/>
              </a:spcAft>
              <a:buNone/>
            </a:pPr>
            <a:r>
              <a:rPr lang="en" sz="12000" b="1" dirty="0">
                <a:solidFill>
                  <a:srgbClr val="3F5378"/>
                </a:solidFill>
                <a:latin typeface="Roboto Condensed"/>
                <a:ea typeface="Roboto Condensed"/>
                <a:cs typeface="Roboto Condensed"/>
                <a:sym typeface="Roboto Condensed"/>
              </a:rPr>
              <a:t>4</a:t>
            </a:r>
            <a:endParaRPr sz="3000" b="1" dirty="0">
              <a:solidFill>
                <a:srgbClr val="3F5378"/>
              </a:solidFill>
              <a:latin typeface="Roboto Condensed"/>
              <a:ea typeface="Roboto Condensed"/>
              <a:cs typeface="Roboto Condensed"/>
              <a:sym typeface="Roboto Condensed"/>
            </a:endParaRPr>
          </a:p>
        </p:txBody>
      </p:sp>
      <mc:AlternateContent xmlns:mc="http://schemas.openxmlformats.org/markup-compatibility/2006">
        <mc:Choice xmlns:p14="http://schemas.microsoft.com/office/powerpoint/2010/main" Requires="p14">
          <p:contentPart p14:bwMode="auto" r:id="rId3">
            <p14:nvContentPartPr>
              <p14:cNvPr id="2" name="Ink 1">
                <a:extLst>
                  <a:ext uri="{FF2B5EF4-FFF2-40B4-BE49-F238E27FC236}">
                    <a16:creationId xmlns:a16="http://schemas.microsoft.com/office/drawing/2014/main" id="{FF575C82-D0B5-484F-80D1-2F3873C6C33D}"/>
                  </a:ext>
                </a:extLst>
              </p14:cNvPr>
              <p14:cNvContentPartPr/>
              <p14:nvPr/>
            </p14:nvContentPartPr>
            <p14:xfrm>
              <a:off x="7978320" y="3228840"/>
              <a:ext cx="360" cy="360"/>
            </p14:xfrm>
          </p:contentPart>
        </mc:Choice>
        <mc:Fallback>
          <p:pic>
            <p:nvPicPr>
              <p:cNvPr id="2" name="Ink 1">
                <a:extLst>
                  <a:ext uri="{FF2B5EF4-FFF2-40B4-BE49-F238E27FC236}">
                    <a16:creationId xmlns:a16="http://schemas.microsoft.com/office/drawing/2014/main" id="{FF575C82-D0B5-484F-80D1-2F3873C6C33D}"/>
                  </a:ext>
                </a:extLst>
              </p:cNvPr>
              <p:cNvPicPr/>
              <p:nvPr/>
            </p:nvPicPr>
            <p:blipFill>
              <a:blip r:embed="rId4"/>
              <a:stretch>
                <a:fillRect/>
              </a:stretch>
            </p:blipFill>
            <p:spPr>
              <a:xfrm>
                <a:off x="7968960" y="3219480"/>
                <a:ext cx="19080" cy="19080"/>
              </a:xfrm>
              <a:prstGeom prst="rect">
                <a:avLst/>
              </a:prstGeom>
            </p:spPr>
          </p:pic>
        </mc:Fallback>
      </mc:AlternateContent>
    </p:spTree>
    <p:extLst>
      <p:ext uri="{BB962C8B-B14F-4D97-AF65-F5344CB8AC3E}">
        <p14:creationId xmlns:p14="http://schemas.microsoft.com/office/powerpoint/2010/main" val="15584669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s-MX" dirty="0"/>
              <a:t>Tarea 2</a:t>
            </a:r>
          </a:p>
        </p:txBody>
      </p:sp>
      <p:sp>
        <p:nvSpPr>
          <p:cNvPr id="6" name="Marcador de texto 5"/>
          <p:cNvSpPr>
            <a:spLocks noGrp="1"/>
          </p:cNvSpPr>
          <p:nvPr>
            <p:ph type="body" idx="1"/>
          </p:nvPr>
        </p:nvSpPr>
        <p:spPr/>
        <p:txBody>
          <a:bodyPr/>
          <a:lstStyle/>
          <a:p>
            <a:r>
              <a:rPr lang="es-MX" dirty="0"/>
              <a:t>Disney los acaba de recontratar para realizar la base de datos de todas sus películas y franquicias.</a:t>
            </a:r>
          </a:p>
          <a:p>
            <a:r>
              <a:rPr lang="es-MX" dirty="0"/>
              <a:t>Desean tener información acerca de películas, franquicias, empleados, subdivisiones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43</a:t>
            </a:fld>
            <a:endParaRPr lang="es-MX"/>
          </a:p>
        </p:txBody>
      </p:sp>
      <mc:AlternateContent xmlns:mc="http://schemas.openxmlformats.org/markup-compatibility/2006">
        <mc:Choice xmlns:p14="http://schemas.microsoft.com/office/powerpoint/2010/main" Requires="p14">
          <p:contentPart p14:bwMode="auto" r:id="rId2">
            <p14:nvContentPartPr>
              <p14:cNvPr id="2" name="Ink 1">
                <a:extLst>
                  <a:ext uri="{FF2B5EF4-FFF2-40B4-BE49-F238E27FC236}">
                    <a16:creationId xmlns:a16="http://schemas.microsoft.com/office/drawing/2014/main" id="{7783AA10-173F-4595-AB84-364131FF50E0}"/>
                  </a:ext>
                </a:extLst>
              </p14:cNvPr>
              <p14:cNvContentPartPr/>
              <p14:nvPr/>
            </p14:nvContentPartPr>
            <p14:xfrm>
              <a:off x="7978320" y="3228840"/>
              <a:ext cx="360" cy="360"/>
            </p14:xfrm>
          </p:contentPart>
        </mc:Choice>
        <mc:Fallback>
          <p:pic>
            <p:nvPicPr>
              <p:cNvPr id="2" name="Ink 1">
                <a:extLst>
                  <a:ext uri="{FF2B5EF4-FFF2-40B4-BE49-F238E27FC236}">
                    <a16:creationId xmlns:a16="http://schemas.microsoft.com/office/drawing/2014/main" id="{7783AA10-173F-4595-AB84-364131FF50E0}"/>
                  </a:ext>
                </a:extLst>
              </p:cNvPr>
              <p:cNvPicPr/>
              <p:nvPr/>
            </p:nvPicPr>
            <p:blipFill>
              <a:blip r:embed="rId3"/>
              <a:stretch>
                <a:fillRect/>
              </a:stretch>
            </p:blipFill>
            <p:spPr>
              <a:xfrm>
                <a:off x="7968960" y="3219480"/>
                <a:ext cx="19080" cy="19080"/>
              </a:xfrm>
              <a:prstGeom prst="rect">
                <a:avLst/>
              </a:prstGeom>
            </p:spPr>
          </p:pic>
        </mc:Fallback>
      </mc:AlternateContent>
    </p:spTree>
    <p:extLst>
      <p:ext uri="{BB962C8B-B14F-4D97-AF65-F5344CB8AC3E}">
        <p14:creationId xmlns:p14="http://schemas.microsoft.com/office/powerpoint/2010/main" val="219405374"/>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Tarea 2</a:t>
            </a:r>
          </a:p>
        </p:txBody>
      </p:sp>
      <p:sp>
        <p:nvSpPr>
          <p:cNvPr id="3" name="Marcador de texto 2"/>
          <p:cNvSpPr>
            <a:spLocks noGrp="1"/>
          </p:cNvSpPr>
          <p:nvPr>
            <p:ph type="body" idx="1"/>
          </p:nvPr>
        </p:nvSpPr>
        <p:spPr/>
        <p:txBody>
          <a:bodyPr/>
          <a:lstStyle/>
          <a:p>
            <a:r>
              <a:rPr lang="es-MX" dirty="0"/>
              <a:t>Tesla los contrata para crear la base de datos de la empresa.</a:t>
            </a:r>
          </a:p>
          <a:p>
            <a:r>
              <a:rPr lang="es-MX" dirty="0"/>
              <a:t>Desean tener información acerca de empleados, plantas, autos, autopartes.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44</a:t>
            </a:fld>
            <a:endParaRPr lang="es-MX"/>
          </a:p>
        </p:txBody>
      </p:sp>
    </p:spTree>
    <p:extLst>
      <p:ext uri="{BB962C8B-B14F-4D97-AF65-F5344CB8AC3E}">
        <p14:creationId xmlns:p14="http://schemas.microsoft.com/office/powerpoint/2010/main" val="16072660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Tarea 2</a:t>
            </a:r>
          </a:p>
        </p:txBody>
      </p:sp>
      <p:sp>
        <p:nvSpPr>
          <p:cNvPr id="3" name="Marcador de texto 2"/>
          <p:cNvSpPr>
            <a:spLocks noGrp="1"/>
          </p:cNvSpPr>
          <p:nvPr>
            <p:ph type="body" idx="1"/>
          </p:nvPr>
        </p:nvSpPr>
        <p:spPr/>
        <p:txBody>
          <a:bodyPr/>
          <a:lstStyle/>
          <a:p>
            <a:r>
              <a:rPr lang="es-MX" dirty="0" err="1"/>
              <a:t>Cinepolis</a:t>
            </a:r>
            <a:r>
              <a:rPr lang="es-MX" dirty="0"/>
              <a:t> desea contratarlos para crear su base de datos.</a:t>
            </a:r>
          </a:p>
          <a:p>
            <a:r>
              <a:rPr lang="es-MX" dirty="0"/>
              <a:t>Desea información acerca de películas, salas, personal, clientes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45</a:t>
            </a:fld>
            <a:endParaRPr lang="es-MX"/>
          </a:p>
        </p:txBody>
      </p:sp>
    </p:spTree>
    <p:extLst>
      <p:ext uri="{BB962C8B-B14F-4D97-AF65-F5344CB8AC3E}">
        <p14:creationId xmlns:p14="http://schemas.microsoft.com/office/powerpoint/2010/main" val="3852077550"/>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Tarea 2</a:t>
            </a:r>
          </a:p>
        </p:txBody>
      </p:sp>
      <p:sp>
        <p:nvSpPr>
          <p:cNvPr id="3" name="Marcador de texto 2"/>
          <p:cNvSpPr>
            <a:spLocks noGrp="1"/>
          </p:cNvSpPr>
          <p:nvPr>
            <p:ph type="body" idx="1"/>
          </p:nvPr>
        </p:nvSpPr>
        <p:spPr/>
        <p:txBody>
          <a:bodyPr/>
          <a:lstStyle/>
          <a:p>
            <a:r>
              <a:rPr lang="es-MX" dirty="0" err="1"/>
              <a:t>Alphabet</a:t>
            </a:r>
            <a:r>
              <a:rPr lang="es-MX" dirty="0"/>
              <a:t> los acaba de contratar para crear una de sus bases de datos.</a:t>
            </a:r>
          </a:p>
          <a:p>
            <a:r>
              <a:rPr lang="es-MX" dirty="0"/>
              <a:t>Desean relacionar empleados con el lugar donde trabajan, con la universidad de donde vienen.</a:t>
            </a:r>
          </a:p>
          <a:p>
            <a:r>
              <a:rPr lang="es-MX" dirty="0"/>
              <a:t>También desean saber la subdivisión a la que pertenecen.</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46</a:t>
            </a:fld>
            <a:endParaRPr lang="es-MX"/>
          </a:p>
        </p:txBody>
      </p:sp>
    </p:spTree>
    <p:extLst>
      <p:ext uri="{BB962C8B-B14F-4D97-AF65-F5344CB8AC3E}">
        <p14:creationId xmlns:p14="http://schemas.microsoft.com/office/powerpoint/2010/main" val="2898932713"/>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endParaRPr lang="es-MX"/>
          </a:p>
        </p:txBody>
      </p:sp>
      <p:sp>
        <p:nvSpPr>
          <p:cNvPr id="6" name="Marcador de contenido 5"/>
          <p:cNvSpPr>
            <a:spLocks noGrp="1"/>
          </p:cNvSpPr>
          <p:nvPr>
            <p:ph idx="1"/>
          </p:nvPr>
        </p:nvSpPr>
        <p:spPr/>
        <p:txBody>
          <a:bodyPr/>
          <a:lstStyle/>
          <a:p>
            <a:endParaRPr lang="es-MX"/>
          </a:p>
        </p:txBody>
      </p:sp>
      <p:sp>
        <p:nvSpPr>
          <p:cNvPr id="4" name="Marcador de número de diapositiva 3"/>
          <p:cNvSpPr>
            <a:spLocks noGrp="1"/>
          </p:cNvSpPr>
          <p:nvPr>
            <p:ph type="sldNum" sz="quarter" idx="12"/>
          </p:nvPr>
        </p:nvSpPr>
        <p:spPr/>
        <p:txBody>
          <a:bodyPr/>
          <a:lstStyle/>
          <a:p>
            <a:pPr marL="0" lvl="0" indent="0">
              <a:spcBef>
                <a:spcPts val="0"/>
              </a:spcBef>
              <a:spcAft>
                <a:spcPts val="0"/>
              </a:spcAft>
              <a:buNone/>
            </a:pPr>
            <a:fld id="{00000000-1234-1234-1234-123412341234}" type="slidenum">
              <a:rPr lang="es-MX" smtClean="0"/>
              <a:t>47</a:t>
            </a:fld>
            <a:endParaRPr lang="es-MX"/>
          </a:p>
        </p:txBody>
      </p:sp>
      <p:pic>
        <p:nvPicPr>
          <p:cNvPr id="4098" name="Picture 2" descr="Image result for ques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 y="0"/>
            <a:ext cx="9144246" cy="5122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8121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Normalización</a:t>
            </a:r>
          </a:p>
        </p:txBody>
      </p:sp>
      <p:sp>
        <p:nvSpPr>
          <p:cNvPr id="3" name="Marcador de texto 2"/>
          <p:cNvSpPr>
            <a:spLocks noGrp="1"/>
          </p:cNvSpPr>
          <p:nvPr>
            <p:ph type="body" idx="1"/>
          </p:nvPr>
        </p:nvSpPr>
        <p:spPr/>
        <p:txBody>
          <a:bodyPr/>
          <a:lstStyle/>
          <a:p>
            <a:r>
              <a:rPr lang="es-MX" dirty="0"/>
              <a:t>La estabilidad ayuda:</a:t>
            </a:r>
          </a:p>
          <a:p>
            <a:pPr lvl="1"/>
            <a:r>
              <a:rPr lang="es-MX" dirty="0"/>
              <a:t>A que las aplicaciones no tengan que reescribirse.</a:t>
            </a:r>
          </a:p>
          <a:p>
            <a:pPr lvl="1"/>
            <a:r>
              <a:rPr lang="es-MX" dirty="0"/>
              <a:t>A que los </a:t>
            </a:r>
            <a:r>
              <a:rPr lang="es-MX" dirty="0" err="1"/>
              <a:t>Query</a:t>
            </a:r>
            <a:r>
              <a:rPr lang="es-MX" dirty="0"/>
              <a:t> sean “constantes” con los cambios.</a:t>
            </a:r>
          </a:p>
          <a:p>
            <a:pPr lvl="1"/>
            <a:r>
              <a:rPr lang="es-MX" dirty="0"/>
              <a:t>A que las vistas sigan existiendo.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5</a:t>
            </a:fld>
            <a:endParaRPr lang="es-MX"/>
          </a:p>
        </p:txBody>
      </p:sp>
    </p:spTree>
    <p:extLst>
      <p:ext uri="{BB962C8B-B14F-4D97-AF65-F5344CB8AC3E}">
        <p14:creationId xmlns:p14="http://schemas.microsoft.com/office/powerpoint/2010/main" val="777111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MX" dirty="0"/>
              <a:t>Ejemplo</a:t>
            </a:r>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rtl="0">
              <a:spcBef>
                <a:spcPts val="0"/>
              </a:spcBef>
              <a:spcAft>
                <a:spcPts val="1000"/>
              </a:spcAft>
              <a:buNone/>
            </a:pPr>
            <a:r>
              <a:rPr lang="es-MX" dirty="0"/>
              <a:t>Vamos a armar una base de datos</a:t>
            </a:r>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6</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spcBef>
                <a:spcPts val="0"/>
              </a:spcBef>
              <a:spcAft>
                <a:spcPts val="0"/>
              </a:spcAft>
              <a:buNone/>
            </a:pPr>
            <a:r>
              <a:rPr lang="en" sz="12000" b="1" dirty="0">
                <a:solidFill>
                  <a:srgbClr val="3F5378"/>
                </a:solidFill>
                <a:latin typeface="Roboto Condensed"/>
                <a:ea typeface="Roboto Condensed"/>
                <a:cs typeface="Roboto Condensed"/>
                <a:sym typeface="Roboto Condensed"/>
              </a:rPr>
              <a:t>1</a:t>
            </a:r>
            <a:endParaRPr sz="3000" b="1" dirty="0">
              <a:solidFill>
                <a:srgbClr val="3F5378"/>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124962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s-MX" dirty="0"/>
              <a:t>Problema</a:t>
            </a:r>
          </a:p>
        </p:txBody>
      </p:sp>
      <p:sp>
        <p:nvSpPr>
          <p:cNvPr id="6" name="Marcador de texto 5"/>
          <p:cNvSpPr>
            <a:spLocks noGrp="1"/>
          </p:cNvSpPr>
          <p:nvPr>
            <p:ph type="body" idx="1"/>
          </p:nvPr>
        </p:nvSpPr>
        <p:spPr>
          <a:xfrm>
            <a:off x="814275" y="1858382"/>
            <a:ext cx="6132600" cy="3145500"/>
          </a:xfrm>
        </p:spPr>
        <p:txBody>
          <a:bodyPr/>
          <a:lstStyle/>
          <a:p>
            <a:r>
              <a:rPr lang="es-MX" dirty="0"/>
              <a:t>Pixar quiere implementar una base de datos para llevar control de quien está asignado a cada película, Ya que las películas son muchas. Las películas pueden ser diferenciadas por género, ID, temporada y año.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7</a:t>
            </a:fld>
            <a:endParaRPr lang="es-MX"/>
          </a:p>
        </p:txBody>
      </p:sp>
      <p:pic>
        <p:nvPicPr>
          <p:cNvPr id="2058" name="Picture 10" descr="Image result for pixar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4351" y="1612183"/>
            <a:ext cx="3794125" cy="6135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57532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A Pixar le gustaría poder listar el personal asignado a cada película.</a:t>
            </a:r>
          </a:p>
          <a:p>
            <a:pPr lvl="1"/>
            <a:r>
              <a:rPr lang="es-MX" dirty="0"/>
              <a:t>Con empleado ID, Nombre, Lugar de Procedencia, Fecha de Contratación</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8</a:t>
            </a:fld>
            <a:endParaRPr lang="es-MX"/>
          </a:p>
        </p:txBody>
      </p:sp>
      <p:pic>
        <p:nvPicPr>
          <p:cNvPr id="3076" name="Picture 4" descr="VES Awards 89 croppe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66475" y="1816100"/>
            <a:ext cx="1399700" cy="1749625"/>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p:cNvSpPr txBox="1"/>
          <p:nvPr/>
        </p:nvSpPr>
        <p:spPr>
          <a:xfrm>
            <a:off x="7251700" y="3565725"/>
            <a:ext cx="1370888" cy="307777"/>
          </a:xfrm>
          <a:prstGeom prst="rect">
            <a:avLst/>
          </a:prstGeom>
          <a:noFill/>
        </p:spPr>
        <p:txBody>
          <a:bodyPr wrap="none" rtlCol="0">
            <a:spAutoFit/>
          </a:bodyPr>
          <a:lstStyle/>
          <a:p>
            <a:r>
              <a:rPr lang="es-MX" dirty="0"/>
              <a:t>Edwin </a:t>
            </a:r>
            <a:r>
              <a:rPr lang="es-MX" dirty="0" err="1"/>
              <a:t>Catmulll</a:t>
            </a:r>
            <a:endParaRPr lang="es-MX" dirty="0"/>
          </a:p>
        </p:txBody>
      </p:sp>
    </p:spTree>
    <p:extLst>
      <p:ext uri="{BB962C8B-B14F-4D97-AF65-F5344CB8AC3E}">
        <p14:creationId xmlns:p14="http://schemas.microsoft.com/office/powerpoint/2010/main" val="1424996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Un poco del negocio de películas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9</a:t>
            </a:fld>
            <a:endParaRPr lang="es-MX"/>
          </a:p>
        </p:txBody>
      </p:sp>
      <p:pic>
        <p:nvPicPr>
          <p:cNvPr id="6146" name="Picture 2" descr="The poster features Woody anxiously holding onto Buzz Lightyear as he flies in Andy's room. Below them sitting on the bed are Bo Peep, Mr. Potato Head, Troll, Hamm, Slinky, Sarge and Rex. In the lower right center of the image is the film's title. The background shows the cloud wallpaper featured in the bedro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5199" y="2126240"/>
            <a:ext cx="1285875" cy="191712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Monsters Inc.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4949" y="2126240"/>
            <a:ext cx="1355451" cy="1983888"/>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Protagonist Remy is smiling nervously as he clings to a piece of cheese while he is pinned to a door by sharp knives and forks. The film's tagline, &quot;He's dying to become a chef&quot;, is displayed along the top. A logo with the film's title and pronunciation is shown at the bottom, with the dot on the 'i' in &quot;Ratatouille&quot; doubling as a rat's nose with whiskers and a chef's toqu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4275" y="2028824"/>
            <a:ext cx="1553700" cy="2309364"/>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The Incredibles 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31850" y="2028824"/>
            <a:ext cx="1551450" cy="2298967"/>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4432300" y="1382493"/>
            <a:ext cx="4178876" cy="646331"/>
          </a:xfrm>
          <a:prstGeom prst="rect">
            <a:avLst/>
          </a:prstGeom>
          <a:noFill/>
        </p:spPr>
        <p:txBody>
          <a:bodyPr wrap="square" lIns="91440" tIns="45720" rIns="91440" bIns="45720">
            <a:spAutoFit/>
          </a:bodyPr>
          <a:lstStyle/>
          <a:p>
            <a:pPr algn="ctr"/>
            <a:r>
              <a:rPr lang="es-ES" sz="3600" b="0" cap="none" spc="0" dirty="0">
                <a:ln w="0"/>
                <a:solidFill>
                  <a:schemeClr val="accent1"/>
                </a:solidFill>
                <a:effectLst>
                  <a:outerShdw blurRad="38100" dist="25400" dir="5400000" algn="ctr" rotWithShape="0">
                    <a:srgbClr val="6E747A">
                      <a:alpha val="43000"/>
                    </a:srgbClr>
                  </a:outerShdw>
                </a:effectLst>
              </a:rPr>
              <a:t>Verano</a:t>
            </a:r>
          </a:p>
        </p:txBody>
      </p:sp>
      <p:sp>
        <p:nvSpPr>
          <p:cNvPr id="11" name="Rectángulo 10"/>
          <p:cNvSpPr/>
          <p:nvPr/>
        </p:nvSpPr>
        <p:spPr>
          <a:xfrm>
            <a:off x="571500" y="1479909"/>
            <a:ext cx="4178876" cy="646331"/>
          </a:xfrm>
          <a:prstGeom prst="rect">
            <a:avLst/>
          </a:prstGeom>
          <a:noFill/>
        </p:spPr>
        <p:txBody>
          <a:bodyPr wrap="square" lIns="91440" tIns="45720" rIns="91440" bIns="45720">
            <a:spAutoFit/>
          </a:bodyPr>
          <a:lstStyle/>
          <a:p>
            <a:pPr algn="ctr"/>
            <a:r>
              <a:rPr lang="es-ES" sz="3600" b="0" cap="none" spc="0" dirty="0">
                <a:ln w="0"/>
                <a:solidFill>
                  <a:schemeClr val="accent1"/>
                </a:solidFill>
                <a:effectLst>
                  <a:outerShdw blurRad="38100" dist="25400" dir="5400000" algn="ctr" rotWithShape="0">
                    <a:srgbClr val="6E747A">
                      <a:alpha val="43000"/>
                    </a:srgbClr>
                  </a:outerShdw>
                </a:effectLst>
              </a:rPr>
              <a:t>Navidad</a:t>
            </a:r>
          </a:p>
        </p:txBody>
      </p:sp>
    </p:spTree>
    <p:extLst>
      <p:ext uri="{BB962C8B-B14F-4D97-AF65-F5344CB8AC3E}">
        <p14:creationId xmlns:p14="http://schemas.microsoft.com/office/powerpoint/2010/main" val="3551875567"/>
      </p:ext>
    </p:extLst>
  </p:cSld>
  <p:clrMapOvr>
    <a:masterClrMapping/>
  </p:clrMapOvr>
</p:sld>
</file>

<file path=ppt/theme/theme1.xml><?xml version="1.0" encoding="utf-8"?>
<a:theme xmlns:a="http://schemas.openxmlformats.org/drawingml/2006/main" name="Saler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7734</TotalTime>
  <Words>844</Words>
  <Application>Microsoft Office PowerPoint</Application>
  <PresentationFormat>On-screen Show (16:9)</PresentationFormat>
  <Paragraphs>256</Paragraphs>
  <Slides>47</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47</vt:i4>
      </vt:variant>
    </vt:vector>
  </HeadingPairs>
  <TitlesOfParts>
    <vt:vector size="52" baseType="lpstr">
      <vt:lpstr>Arial</vt:lpstr>
      <vt:lpstr>Roboto Condensed Light</vt:lpstr>
      <vt:lpstr>Roboto Condensed</vt:lpstr>
      <vt:lpstr>Arvo</vt:lpstr>
      <vt:lpstr>Salerio template</vt:lpstr>
      <vt:lpstr>Introducción a las Bases de Datos</vt:lpstr>
      <vt:lpstr>Que se vio la clase pasada</vt:lpstr>
      <vt:lpstr>PowerPoint Presentation</vt:lpstr>
      <vt:lpstr>Normalización</vt:lpstr>
      <vt:lpstr>Normalización</vt:lpstr>
      <vt:lpstr>Ejemplo</vt:lpstr>
      <vt:lpstr>Problema</vt:lpstr>
      <vt:lpstr>Preguntas?</vt:lpstr>
      <vt:lpstr>Un poco del negocio de películas</vt:lpstr>
      <vt:lpstr>Personal</vt:lpstr>
      <vt:lpstr>Preguntas?</vt:lpstr>
      <vt:lpstr>Preguntas? </vt:lpstr>
      <vt:lpstr>Preguntas?</vt:lpstr>
      <vt:lpstr>Relaciones</vt:lpstr>
      <vt:lpstr>Relaciones</vt:lpstr>
      <vt:lpstr>Diagramas E-R</vt:lpstr>
      <vt:lpstr>Software</vt:lpstr>
      <vt:lpstr>Diagrama E-R Pixar</vt:lpstr>
      <vt:lpstr>Diagrama E-R Pixar</vt:lpstr>
      <vt:lpstr>Diagrama E-R</vt:lpstr>
      <vt:lpstr>Diagrama E-R Pixar</vt:lpstr>
      <vt:lpstr>Otro Ejemplo</vt:lpstr>
      <vt:lpstr>Preguntas</vt:lpstr>
      <vt:lpstr>Tablas</vt:lpstr>
      <vt:lpstr>Tablas</vt:lpstr>
      <vt:lpstr>Preguntas</vt:lpstr>
      <vt:lpstr>Preguntas</vt:lpstr>
      <vt:lpstr>Preguntas</vt:lpstr>
      <vt:lpstr>Preguntas</vt:lpstr>
      <vt:lpstr>Preguntas</vt:lpstr>
      <vt:lpstr>Preguntas</vt:lpstr>
      <vt:lpstr>Preguntas</vt:lpstr>
      <vt:lpstr>Preguntas</vt:lpstr>
      <vt:lpstr>Tablas!</vt:lpstr>
      <vt:lpstr>Cardinalidad</vt:lpstr>
      <vt:lpstr>Tablas</vt:lpstr>
      <vt:lpstr>Tablas</vt:lpstr>
      <vt:lpstr>Tablas</vt:lpstr>
      <vt:lpstr>Tablas</vt:lpstr>
      <vt:lpstr>Tablas</vt:lpstr>
      <vt:lpstr>Tablas</vt:lpstr>
      <vt:lpstr>Tarea 2</vt:lpstr>
      <vt:lpstr>Tarea 2</vt:lpstr>
      <vt:lpstr>Tarea 2</vt:lpstr>
      <vt:lpstr>Tarea 2</vt:lpstr>
      <vt:lpstr>Tarea 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Leon Felipe Palafox Novack</dc:creator>
  <cp:lastModifiedBy>León Felipe Palafox Novack</cp:lastModifiedBy>
  <cp:revision>54</cp:revision>
  <dcterms:modified xsi:type="dcterms:W3CDTF">2020-08-25T22:28:38Z</dcterms:modified>
</cp:coreProperties>
</file>